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3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7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3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7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8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" y="2267878"/>
            <a:ext cx="7766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HA-LEÂ-LU-GIA!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9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HA-LEÂ-LU-GIA!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2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ñeán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Jeâsus Chaân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2331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Cuùi xuoáng 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ca ngôïi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toaøn naêng.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HA-LEÂ-LU-GIA!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3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ñaây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taâm naøy.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HA-LEÂ-LU-GIA!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1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ñeán nôi ñaây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loøng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troâng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HA-LEÂ-LU-GIA!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2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caâu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HA-LEÂ-LU-GIA!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5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Chuùa hieån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</a:t>
            </a:r>
            <a:endParaRPr lang="en-US" sz="6600" b="1" smtClean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khen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HA-LEÂ-LU-GIA!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3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Chuùa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giôø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HAÙT HA-LEÂ-LU-GIA!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207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2013-04-02T07:01:33Z</dcterms:created>
  <dcterms:modified xsi:type="dcterms:W3CDTF">2013-04-02T07:05:05Z</dcterms:modified>
</cp:coreProperties>
</file>