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9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3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3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9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963078"/>
            <a:ext cx="6571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389187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thoâi, 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tuïng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5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thoûa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4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thoâi, 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tuïng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1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thoûa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4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söùc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 ban ôn phöôùc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ñôøi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cuûa con.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5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Cha kính yeâu Ñaáng giaûi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cho taâm con.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thoâi, 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tuïng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738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thoûa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ñem thaùi an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 buoàn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maét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vui.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17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vaàng ñaù thieâng trong gioâng 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nöông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con vöõng böôùc 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ñöôøng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ÑÔØI CA NGÔÏI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86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232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2013-04-02T07:06:19Z</dcterms:created>
  <dcterms:modified xsi:type="dcterms:W3CDTF">2013-04-02T07:10:46Z</dcterms:modified>
</cp:coreProperties>
</file>