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handoutMasterIdLst>
    <p:handoutMasterId r:id="rId24"/>
  </p:handoutMasterIdLst>
  <p:sldIdLst>
    <p:sldId id="256" r:id="rId3"/>
    <p:sldId id="281" r:id="rId4"/>
    <p:sldId id="282" r:id="rId5"/>
    <p:sldId id="283" r:id="rId6"/>
    <p:sldId id="284" r:id="rId7"/>
    <p:sldId id="257" r:id="rId8"/>
    <p:sldId id="258" r:id="rId9"/>
    <p:sldId id="259" r:id="rId10"/>
    <p:sldId id="260" r:id="rId11"/>
    <p:sldId id="285" r:id="rId12"/>
    <p:sldId id="286" r:id="rId13"/>
    <p:sldId id="287" r:id="rId14"/>
    <p:sldId id="288" r:id="rId15"/>
    <p:sldId id="274" r:id="rId16"/>
    <p:sldId id="279" r:id="rId17"/>
    <p:sldId id="289" r:id="rId18"/>
    <p:sldId id="290" r:id="rId19"/>
    <p:sldId id="291" r:id="rId20"/>
    <p:sldId id="292" r:id="rId21"/>
    <p:sldId id="293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006600"/>
    <a:srgbClr val="008000"/>
    <a:srgbClr val="00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75" d="100"/>
          <a:sy n="75" d="100"/>
        </p:scale>
        <p:origin x="9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6FC0E-B67E-4624-9E9F-87B9276C0914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AE89-3812-443B-AB8D-102FC07B6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11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D9C-5F68-4020-A982-B7971AC4E7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1350-78C4-4C4E-92E4-2AFF567B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2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1" name="Picture 3" descr="C:\Documents and Settings\Member's LKC\Desktop\proverbs10_92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0D9C-5F68-4020-A982-B7971AC4E7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1350-78C4-4C4E-92E4-2AFF567B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C:\Documents and Settings\Member's LKC\Desktop\proverbs10_9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062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229600" cy="612775"/>
          </a:xfrm>
        </p:spPr>
        <p:txBody>
          <a:bodyPr>
            <a:noAutofit/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HP-Blasder" pitchFamily="34" charset="0"/>
              </a:rPr>
              <a:t>TOÂN VINH CHUÙA – BIEÄT THAÙNH CA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P-Blasder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905000"/>
            <a:ext cx="8382000" cy="19812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spc="50" smtClean="0">
                <a:ln w="11430"/>
                <a:solidFill>
                  <a:srgbClr val="FFFF00"/>
                </a:solidFill>
                <a:effectLst>
                  <a:glow rad="228600">
                    <a:schemeClr val="tx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HA-LEÂ-LU-GIA</a:t>
            </a:r>
          </a:p>
          <a:p>
            <a:r>
              <a:rPr lang="en-US" sz="4800" b="1" spc="50" smtClean="0">
                <a:ln w="11430"/>
                <a:solidFill>
                  <a:srgbClr val="FFFF00"/>
                </a:solidFill>
                <a:effectLst>
                  <a:glow rad="228600">
                    <a:schemeClr val="tx1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Boca-Solid" pitchFamily="34" charset="0"/>
              </a:rPr>
              <a:t>CA NGÔÏI CHIEÂN CON</a:t>
            </a:r>
            <a:endParaRPr lang="en-US" sz="4800" b="1" spc="50" dirty="0">
              <a:ln w="11430"/>
              <a:solidFill>
                <a:srgbClr val="FFFF00"/>
              </a:solidFill>
              <a:effectLst>
                <a:glow rad="228600">
                  <a:schemeClr val="tx1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Boca-Solid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93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93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193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193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93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93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7" dur="193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9" dur="193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 sz="4000" i="1"/>
              <a:t>ÑK</a:t>
            </a:r>
            <a:r>
              <a:rPr lang="en-US" sz="4000" i="1"/>
              <a:t>:</a:t>
            </a:r>
            <a:r>
              <a:rPr lang="en-US"/>
              <a:t> </a:t>
            </a:r>
            <a:r>
              <a:rPr lang="en-US" smtClean="0"/>
              <a:t>Ha-leâ-lu-gia!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Ha-leâ-lu-gia! Ca </a:t>
            </a:r>
            <a:r>
              <a:rPr lang="en-US"/>
              <a:t>ngôïi </a:t>
            </a:r>
            <a:r>
              <a:rPr lang="en-US"/>
              <a:t>chieân </a:t>
            </a:r>
            <a:r>
              <a:rPr lang="en-US" smtClean="0"/>
              <a:t>con, </a:t>
            </a:r>
            <a:r>
              <a:rPr lang="en-US"/>
              <a:t>Cha </a:t>
            </a:r>
            <a:r>
              <a:rPr lang="en-US"/>
              <a:t>toaøn </a:t>
            </a:r>
            <a:r>
              <a:rPr lang="en-US" smtClean="0"/>
              <a:t>naêng!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 smtClean="0"/>
              <a:t>Ha-leâ-lu-gia!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Ha-leâ-lu-gia! Nhôø </a:t>
            </a:r>
            <a:r>
              <a:rPr lang="en-US"/>
              <a:t>doøng huyeát baùu </a:t>
            </a:r>
            <a:r>
              <a:rPr lang="en-US"/>
              <a:t>Chuùa </a:t>
            </a:r>
            <a:r>
              <a:rPr lang="en-US" smtClean="0"/>
              <a:t>Jeâsus.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/>
              <a:t>Khaép moïi nôi, </a:t>
            </a:r>
            <a:br>
              <a:rPr lang="en-US"/>
            </a:br>
            <a:r>
              <a:rPr lang="en-US"/>
              <a:t>khaép moïi daân, muoân lôøi </a:t>
            </a:r>
            <a:r>
              <a:rPr lang="en-US"/>
              <a:t>suy </a:t>
            </a:r>
            <a:r>
              <a:rPr lang="en-US" smtClean="0"/>
              <a:t>toân </a:t>
            </a:r>
            <a:r>
              <a:rPr lang="en-US"/>
              <a:t>treân theá gian.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/>
              <a:t>Daâng Ngaøi vinh quang, ngôïi khen Thaùnh Ñeá,</a:t>
            </a:r>
            <a:br>
              <a:rPr lang="en-US"/>
            </a:br>
            <a:r>
              <a:rPr lang="en-US"/>
              <a:t>Toaøn theá giôùi toân </a:t>
            </a:r>
            <a:r>
              <a:rPr lang="en-US"/>
              <a:t>vinh </a:t>
            </a:r>
            <a:r>
              <a:rPr lang="en-US" smtClean="0"/>
              <a:t>Jeâsus, </a:t>
            </a:r>
            <a:r>
              <a:rPr lang="en-US"/>
              <a:t>Con Trôøi </a:t>
            </a:r>
            <a:r>
              <a:rPr lang="en-US"/>
              <a:t>chí cao</a:t>
            </a:r>
            <a:r>
              <a:rPr lang="en-US"/>
              <a:t>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 i="1"/>
              <a:t>Moïi ñaàu goái seõ quyø </a:t>
            </a:r>
            <a:br>
              <a:rPr lang="en-US" i="1"/>
            </a:br>
            <a:r>
              <a:rPr lang="en-US" i="1"/>
              <a:t>chuùc toân, toaøn theá giôùi ñoàng loøng ngôïi khen </a:t>
            </a:r>
            <a:br>
              <a:rPr lang="en-US" i="1"/>
            </a:br>
            <a:r>
              <a:rPr lang="en-US" i="1"/>
              <a:t>danh Cha toaøn naêng.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/>
              <a:t>Toaøn </a:t>
            </a:r>
            <a:r>
              <a:rPr lang="en-US"/>
              <a:t>theá giôùi toân </a:t>
            </a:r>
            <a:r>
              <a:rPr lang="en-US"/>
              <a:t>vinh </a:t>
            </a:r>
            <a:r>
              <a:rPr lang="en-US" smtClean="0"/>
              <a:t>Jeâsus, </a:t>
            </a:r>
            <a:r>
              <a:rPr lang="en-US"/>
              <a:t>Con Trôøi </a:t>
            </a:r>
            <a:r>
              <a:rPr lang="en-US"/>
              <a:t>chí cao</a:t>
            </a:r>
            <a:r>
              <a:rPr lang="en-US"/>
              <a:t>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 sz="4000" i="1"/>
              <a:t>ÑK</a:t>
            </a:r>
            <a:r>
              <a:rPr lang="en-US" sz="4000" i="1"/>
              <a:t>:</a:t>
            </a:r>
            <a:r>
              <a:rPr lang="en-US"/>
              <a:t> </a:t>
            </a:r>
            <a:r>
              <a:rPr lang="en-US" smtClean="0"/>
              <a:t>Ha-leâ-lu-gia!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Ha-leâ-lu-gia! Ca </a:t>
            </a:r>
            <a:r>
              <a:rPr lang="en-US"/>
              <a:t>ngôïi </a:t>
            </a:r>
            <a:r>
              <a:rPr lang="en-US"/>
              <a:t>chieân </a:t>
            </a:r>
            <a:r>
              <a:rPr lang="en-US" smtClean="0"/>
              <a:t>con, </a:t>
            </a:r>
            <a:r>
              <a:rPr lang="en-US"/>
              <a:t>Cha </a:t>
            </a:r>
            <a:r>
              <a:rPr lang="en-US"/>
              <a:t>toaøn </a:t>
            </a:r>
            <a:r>
              <a:rPr lang="en-US" smtClean="0"/>
              <a:t>naêng!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4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 smtClean="0"/>
              <a:t>Ha-leâ-lu-gia!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Ha-leâ-lu-gia! Nhôø </a:t>
            </a:r>
            <a:r>
              <a:rPr lang="en-US"/>
              <a:t>doøng huyeát baùu </a:t>
            </a:r>
            <a:r>
              <a:rPr lang="en-US"/>
              <a:t>Chuùa </a:t>
            </a:r>
            <a:r>
              <a:rPr lang="en-US" smtClean="0"/>
              <a:t>Jeâsus.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/>
              <a:t>Khaép moïi nôi, </a:t>
            </a:r>
            <a:br>
              <a:rPr lang="en-US"/>
            </a:br>
            <a:r>
              <a:rPr lang="en-US"/>
              <a:t>khaép moïi daân, muoân lôøi </a:t>
            </a:r>
            <a:r>
              <a:rPr lang="en-US"/>
              <a:t>suy </a:t>
            </a:r>
            <a:r>
              <a:rPr lang="en-US" smtClean="0"/>
              <a:t>toân </a:t>
            </a:r>
            <a:r>
              <a:rPr lang="en-US"/>
              <a:t>treân theá gian.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/>
              <a:t>Daâng Ngaøi vinh quang, ngôïi khen Thaùnh Ñeá,</a:t>
            </a:r>
            <a:br>
              <a:rPr lang="en-US"/>
            </a:br>
            <a:r>
              <a:rPr lang="en-US"/>
              <a:t>Toaøn theá giôùi toân </a:t>
            </a:r>
            <a:r>
              <a:rPr lang="en-US"/>
              <a:t>vinh </a:t>
            </a:r>
            <a:r>
              <a:rPr lang="en-US" smtClean="0"/>
              <a:t>Jeâsus, </a:t>
            </a:r>
            <a:r>
              <a:rPr lang="en-US"/>
              <a:t>Con Trôøi </a:t>
            </a:r>
            <a:r>
              <a:rPr lang="en-US"/>
              <a:t>chí cao</a:t>
            </a:r>
            <a:r>
              <a:rPr lang="en-US"/>
              <a:t>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 sz="4000" i="1"/>
              <a:t>ÑK</a:t>
            </a:r>
            <a:r>
              <a:rPr lang="en-US" sz="4000" i="1"/>
              <a:t>:</a:t>
            </a:r>
            <a:r>
              <a:rPr lang="en-US"/>
              <a:t> </a:t>
            </a:r>
            <a:r>
              <a:rPr lang="en-US" smtClean="0"/>
              <a:t>Ha-leâ-lu-gia!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Ha-leâ-lu-gia! Ca </a:t>
            </a:r>
            <a:r>
              <a:rPr lang="en-US"/>
              <a:t>ngôïi </a:t>
            </a:r>
            <a:r>
              <a:rPr lang="en-US"/>
              <a:t>chieân </a:t>
            </a:r>
            <a:r>
              <a:rPr lang="en-US" smtClean="0"/>
              <a:t>con, </a:t>
            </a:r>
            <a:r>
              <a:rPr lang="en-US"/>
              <a:t>Cha </a:t>
            </a:r>
            <a:r>
              <a:rPr lang="en-US"/>
              <a:t>toaøn </a:t>
            </a:r>
            <a:r>
              <a:rPr lang="en-US" smtClean="0"/>
              <a:t>naêng!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535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 smtClean="0"/>
              <a:t>Toaøn </a:t>
            </a:r>
            <a:r>
              <a:rPr lang="en-US"/>
              <a:t>theá giôùi toân </a:t>
            </a:r>
            <a:r>
              <a:rPr lang="en-US"/>
              <a:t>vinh </a:t>
            </a:r>
            <a:r>
              <a:rPr lang="en-US" smtClean="0"/>
              <a:t>Jeâsus, </a:t>
            </a:r>
            <a:r>
              <a:rPr lang="en-US"/>
              <a:t>Con Trôøi </a:t>
            </a:r>
            <a:r>
              <a:rPr lang="en-US"/>
              <a:t>chí cao</a:t>
            </a:r>
            <a:r>
              <a:rPr lang="en-US"/>
              <a:t>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 smtClean="0"/>
              <a:t>Jeâsus </a:t>
            </a:r>
            <a:r>
              <a:rPr lang="en-US"/>
              <a:t>Christ, </a:t>
            </a:r>
            <a:br>
              <a:rPr lang="en-US"/>
            </a:br>
            <a:r>
              <a:rPr lang="en-US"/>
              <a:t>Chieân </a:t>
            </a:r>
            <a:r>
              <a:rPr lang="en-US" smtClean="0"/>
              <a:t>Con </a:t>
            </a:r>
            <a:r>
              <a:rPr lang="en-US"/>
              <a:t>Thaùnh 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 smtClean="0"/>
              <a:t>Ha-leâ-lu-gia!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Ha-leâ-lu-gia! Nhôø </a:t>
            </a:r>
            <a:r>
              <a:rPr lang="en-US"/>
              <a:t>doøng huyeát baùu </a:t>
            </a:r>
            <a:r>
              <a:rPr lang="en-US"/>
              <a:t>Chuùa </a:t>
            </a:r>
            <a:r>
              <a:rPr lang="en-US" smtClean="0"/>
              <a:t>Jeâsus.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/>
              <a:t>Khaép moïi nôi, </a:t>
            </a:r>
            <a:br>
              <a:rPr lang="en-US"/>
            </a:br>
            <a:r>
              <a:rPr lang="en-US"/>
              <a:t>khaép moïi daân, muoân lôøi </a:t>
            </a:r>
            <a:r>
              <a:rPr lang="en-US"/>
              <a:t>suy </a:t>
            </a:r>
            <a:r>
              <a:rPr lang="en-US" smtClean="0"/>
              <a:t>toân </a:t>
            </a:r>
            <a:r>
              <a:rPr lang="en-US"/>
              <a:t>treân theá gian.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2286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/>
              <a:t>Daâng Ngaøi vinh quang, ngôïi khen Thaùnh Ñeá,</a:t>
            </a:r>
            <a:br>
              <a:rPr lang="en-US"/>
            </a:br>
            <a:r>
              <a:rPr lang="en-US"/>
              <a:t>Toaøn theá giôùi toân </a:t>
            </a:r>
            <a:r>
              <a:rPr lang="en-US"/>
              <a:t>vinh </a:t>
            </a:r>
            <a:r>
              <a:rPr lang="en-US" smtClean="0"/>
              <a:t>Jeâsus, </a:t>
            </a:r>
            <a:r>
              <a:rPr lang="en-US"/>
              <a:t>Con Trôøi </a:t>
            </a:r>
            <a:r>
              <a:rPr lang="en-US"/>
              <a:t>chí cao</a:t>
            </a:r>
            <a:r>
              <a:rPr lang="en-US"/>
              <a:t>.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1524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8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  <a:t>1.</a:t>
            </a:r>
            <a:r>
              <a:rPr lang="en-US" sz="72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  <a:t> Cha ôi! Con ñang trong </a:t>
            </a:r>
            <a:br>
              <a:rPr lang="en-US" sz="72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  <a:t>nôi ñaây nôi ngaäp traøn haùt xöôùng, ñeán töø moïi </a:t>
            </a:r>
            <a:r>
              <a:rPr lang="en-US" sz="72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  <a:t>mieàn, </a:t>
            </a:r>
            <a:r>
              <a:rPr lang="en-US" sz="72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  <a:t/>
            </a:r>
            <a:br>
              <a:rPr lang="en-US" sz="72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  <a:t>moïi daân khaép ñaát.</a:t>
            </a:r>
            <a:endParaRPr lang="en-US" sz="7200" dirty="0" smtClean="0">
              <a:solidFill>
                <a:prstClr val="white"/>
              </a:solidFill>
              <a:effectLst>
                <a:glow rad="152400">
                  <a:prstClr val="black"/>
                </a:glow>
              </a:effectLst>
              <a:latin typeface="HP-Geom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1524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  <a:t>Chuùng con thuoäc </a:t>
            </a:r>
            <a:br>
              <a:rPr lang="en-US" sz="72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</a:br>
            <a:r>
              <a:rPr lang="en-US" sz="7200" smtClean="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rPr>
              <a:t>nôi Cha chính Ñaáng xöa chòu cheát, mua chuùng con trong ôn lôùn lao.</a:t>
            </a:r>
            <a:endParaRPr lang="en-US" sz="7200" dirty="0" smtClean="0">
              <a:solidFill>
                <a:prstClr val="white"/>
              </a:solidFill>
              <a:effectLst>
                <a:glow rad="152400">
                  <a:prstClr val="black"/>
                </a:glow>
              </a:effectLst>
              <a:latin typeface="HP-Geome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1524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/>
              <a:t>Chuùa </a:t>
            </a:r>
            <a:r>
              <a:rPr lang="en-US" smtClean="0"/>
              <a:t>oâi </a:t>
            </a:r>
            <a:r>
              <a:rPr lang="en-US"/>
              <a:t>ôn Ngaøi </a:t>
            </a:r>
            <a:br>
              <a:rPr lang="en-US"/>
            </a:br>
            <a:r>
              <a:rPr lang="en-US"/>
              <a:t>khoâng chi so hoaëc taû xieát, </a:t>
            </a:r>
            <a:br>
              <a:rPr lang="en-US"/>
            </a:br>
            <a:r>
              <a:rPr lang="en-US"/>
              <a:t>chaúng chi noùi troïn lôøi </a:t>
            </a:r>
            <a:br>
              <a:rPr lang="en-US"/>
            </a:br>
            <a:r>
              <a:rPr lang="en-US"/>
              <a:t>ngôïi khen cuûa chuùng con.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152400" y="76200"/>
            <a:ext cx="8763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7200">
                <a:solidFill>
                  <a:prstClr val="white"/>
                </a:solidFill>
                <a:effectLst>
                  <a:glow rad="152400">
                    <a:prstClr val="black"/>
                  </a:glow>
                </a:effectLst>
                <a:latin typeface="HP-Geome" pitchFamily="34" charset="0"/>
              </a:defRPr>
            </a:lvl1pPr>
          </a:lstStyle>
          <a:p>
            <a:r>
              <a:rPr lang="en-US"/>
              <a:t>Vôùi taát caû loøng </a:t>
            </a:r>
            <a:br>
              <a:rPr lang="en-US"/>
            </a:br>
            <a:r>
              <a:rPr lang="en-US"/>
              <a:t>heøn moïn thay, söùc löïc </a:t>
            </a:r>
            <a:br>
              <a:rPr lang="en-US"/>
            </a:br>
            <a:r>
              <a:rPr lang="en-US"/>
              <a:t>ñôøi thanh xuaân, ñôøi con seõ maõi xöôùng ca.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9065" y="5931725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a-leâ-lu-gia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0955" y="6173275"/>
            <a:ext cx="476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5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HP-Ashley" pitchFamily="34" charset="0"/>
              </a:rPr>
              <a:t>CA NGÔÏI CHIEÂN CON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25" y="5721996"/>
            <a:ext cx="115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5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  <a:latin typeface="VNI-Ariston" pitchFamily="2" charset="0"/>
              </a:rPr>
              <a:t>H</a:t>
            </a:r>
            <a:endParaRPr lang="en-US" sz="7200" b="1" spc="5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  <a:latin typeface="VNI-Aris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243</Words>
  <Application>Microsoft Office PowerPoint</Application>
  <PresentationFormat>On-screen Show (4:3)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HP-Ashley</vt:lpstr>
      <vt:lpstr>HP-Blasder</vt:lpstr>
      <vt:lpstr>HP-Boca-Solid</vt:lpstr>
      <vt:lpstr>HP-Geome</vt:lpstr>
      <vt:lpstr>VNI-Ariston</vt:lpstr>
      <vt:lpstr>1_Office Theme</vt:lpstr>
      <vt:lpstr>Office Theme</vt:lpstr>
      <vt:lpstr>TOÂN VINH CHUÙA – BIEÄT THAÙNH 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 KHA 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BIEÄT THAÙNH CA</dc:title>
  <dc:creator>Lan Kha</dc:creator>
  <cp:lastModifiedBy>Lan Kha</cp:lastModifiedBy>
  <cp:revision>26</cp:revision>
  <dcterms:created xsi:type="dcterms:W3CDTF">2008-08-15T05:24:06Z</dcterms:created>
  <dcterms:modified xsi:type="dcterms:W3CDTF">2013-04-02T07:18:48Z</dcterms:modified>
</cp:coreProperties>
</file>