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4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9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8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6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8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8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9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072" y="2475142"/>
            <a:ext cx="6571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CÖÙU CHUÙA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CÖÙU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vinh Cöùu Chuùa Ñaáng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Chieân Con xöa cheát thay cho ngöôøi.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356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ôn 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roäng phong phuù,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môøi baïn thôø phöôïng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vôùi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CÖÙU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3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vinh Cöùu Chuùa Ñaáng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Chieân Con xöa cheát thay cho ngöôøi.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CÖÙU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2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ban 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phoùng, oâ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vinh Cöùu Chuùa Ñaáng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CÖÙU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605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50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2013-04-02T07:19:24Z</dcterms:created>
  <dcterms:modified xsi:type="dcterms:W3CDTF">2013-04-05T02:01:36Z</dcterms:modified>
</cp:coreProperties>
</file>