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72" y="2475142"/>
            <a:ext cx="657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3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baàu trôøi ñeâm meânh moâng, muoân vì sao laáp laùnh saùng, loøng con bieát ôn Vua treân moïi loaøi.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3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ñaây muoân daân nôi nôi, muoân ngöôøi quyø xuoáng chuùc taùn, ngôïi khen Chuùa Cha xöng danh Jeâsus.</a:t>
            </a:r>
            <a:endParaRPr lang="en-US" sz="6600" b="1" spc="-30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Töøng trôøi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cho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 söï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4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Baàu trôøi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nôi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tay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caùc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vua Ñaáng quaûn cai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raát lôùn,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toaøn tri.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quy vinh quang Gieâ-hoâ-va,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 toaøn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baàu trôøi xanh bao la, taâm hoàn con caát tieáng haùt, ngôïi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64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nôi thieân nhieân xinh töôi, muoân maøu laáp laùnh söùc soáng,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0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Töøng trôøi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cho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 söï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Baàu trôøi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nôi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tay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caùc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8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vua Ñaáng quaûn cai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6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raát lôùn,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toaøn tri.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quy vinh quang Gieâ-hoâ-va,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 toaøn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COÂNG VIEÄC TAY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85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2013-04-05T02:05:43Z</dcterms:created>
  <dcterms:modified xsi:type="dcterms:W3CDTF">2013-04-05T02:13:55Z</dcterms:modified>
</cp:coreProperties>
</file>