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7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56" y="1999654"/>
            <a:ext cx="6876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CHIEÂN TRÔØI XÖÙNG ÑAÙNG THAY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2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CHIEÂN TRÔØI XÖÙNG ÑAÙNG THAY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Xöùng ñaùng! Xöùng ñaùng! Chieân Con Trôøi,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 hi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612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khen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en-US" sz="40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CHIEÂN TRÔØI XÖÙNG ÑAÙNG THAY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959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2013-04-05T06:03:31Z</dcterms:created>
  <dcterms:modified xsi:type="dcterms:W3CDTF">2013-04-05T06:06:29Z</dcterms:modified>
</cp:coreProperties>
</file>