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20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7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9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02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9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7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0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19456" y="1999654"/>
            <a:ext cx="60838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TOÂN VINH CHUÙA</a:t>
            </a:r>
          </a:p>
        </p:txBody>
      </p:sp>
    </p:spTree>
    <p:extLst>
      <p:ext uri="{BB962C8B-B14F-4D97-AF65-F5344CB8AC3E}">
        <p14:creationId xmlns:p14="http://schemas.microsoft.com/office/powerpoint/2010/main" val="2664217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TOÂN VINH CHUÙA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toân vinh ngôïi khen 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toaøn naêng,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duøng lôøi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taùn taï ôn Chuùa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8614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toân vinh ngôïi khen 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toaøn naêng,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duøng lôøi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taùn Ngaøi troïn ñôøi.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TOÂN VINH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38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vinh hieån laém thay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baèng,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ngôïi khen toân vinh danh Chuùa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TOÂN VINH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44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loøng con trong saïch thaùnh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beà,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ca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xöôùng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TOÂN VINH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8509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88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2013-04-05T06:07:20Z</dcterms:created>
  <dcterms:modified xsi:type="dcterms:W3CDTF">2013-04-05T06:10:03Z</dcterms:modified>
</cp:coreProperties>
</file>