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6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9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3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9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0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488" y="1865544"/>
            <a:ext cx="60838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THÔØ TOÂN CHUÙA </a:t>
            </a:r>
            <a:b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CHÍ CAO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6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muoân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THÔØ TOÂN CHUÙA CHÍ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3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hieån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thuoäc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THÔØ TOÂN CHUÙA CHÍ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0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THÔØ TOÂN CHUÙA CHÍ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haân hoan ngôïi khen danh Chuùa loøng con khieâm cung nguyeän toân kính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67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toäi toâi neân Ngaøi mang ñau ñôùn chòu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theá cho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THÔØ TOÂN CHUÙA CHÍ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8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THÔØ TOÂN CHUÙA CHÍ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haân hoan ngôïi khen danh Chuùa loøng con khieâm cung nguyeän toân kính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7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toäi toâi neân Ngaøi mang ñau ñôùn chòu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theá cho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THÔØ TOÂN CHUÙA CHÍ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4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chuùc taùn danh Ngaøi, ngôïi khen Chuùa Chí Cao, Jeâsus, chuùng con thôø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THÔØ TOÂN CHUÙA CHÍ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chuùc taùn danh Ngaøi, ngôïi khen Chuùa Chí Cao, Jeâsus, hieån vinh maõi thuoäc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THÔØ TOÂN CHUÙA CHÍ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3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THÔØ TOÂN CHUÙA CHÍ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ca leân caâu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3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Jeâsus,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yeâu meán,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Chuùa cuûa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THÔØ TOÂN CHUÙA CHÍ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257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169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2013-04-05T06:18:26Z</dcterms:created>
  <dcterms:modified xsi:type="dcterms:W3CDTF">2013-04-06T03:41:13Z</dcterms:modified>
</cp:coreProperties>
</file>