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3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4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1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1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1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  <a:endParaRPr lang="en-US" sz="3200" b="1">
              <a:solidFill>
                <a:sysClr val="windowText" lastClr="000000"/>
              </a:solidFill>
              <a:effectLst>
                <a:glow rad="101600">
                  <a:prstClr val="white"/>
                </a:glow>
              </a:effectLst>
              <a:latin typeface="VNI-Souvir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104" y="2475144"/>
            <a:ext cx="6669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HOÂ-SA-NA!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7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HOÂ-SA-NA!</a:t>
            </a:r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Hoâ-sa-na! Hoâ-sa-na! Hoâ-sa-na ca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hieån vinh. 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(x2)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727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taát caû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con, caát tieáng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ngôïi khen.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HOÂ-SA-NA! 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Chuû Teå muoân loaøi ñeán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hoâ-sa-na danh Ngaøi treân töøng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HOÂ-SA-NA! 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38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2013-04-06T03:42:47Z</dcterms:created>
  <dcterms:modified xsi:type="dcterms:W3CDTF">2013-04-06T04:28:20Z</dcterms:modified>
</cp:coreProperties>
</file>