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4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6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7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2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1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  <a:endParaRPr lang="en-US" sz="3200" b="1">
              <a:solidFill>
                <a:sysClr val="windowText" lastClr="000000"/>
              </a:solidFill>
              <a:effectLst>
                <a:glow rad="101600">
                  <a:prstClr val="white"/>
                </a:glow>
              </a:effectLst>
              <a:latin typeface="VNI-Souvir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264" y="2389802"/>
            <a:ext cx="66690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202808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 NGÔÏI CHUÙA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baøi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3293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ñaùy loøng.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377007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seõ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ngöøng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304510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veà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 NGÔÏI CHUÙA</a:t>
            </a:r>
          </a:p>
        </p:txBody>
      </p:sp>
    </p:spTree>
    <p:extLst>
      <p:ext uri="{BB962C8B-B14F-4D97-AF65-F5344CB8AC3E}">
        <p14:creationId xmlns:p14="http://schemas.microsoft.com/office/powerpoint/2010/main" val="18037186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2013-04-06T04:38:05Z</dcterms:created>
  <dcterms:modified xsi:type="dcterms:W3CDTF">2013-04-06T04:40:12Z</dcterms:modified>
</cp:coreProperties>
</file>