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13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71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0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0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0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38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0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0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0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515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31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  <a:endParaRPr lang="en-US" sz="3200" b="1">
              <a:solidFill>
                <a:sysClr val="windowText" lastClr="000000"/>
              </a:solidFill>
              <a:effectLst>
                <a:glow rad="101600">
                  <a:prstClr val="white"/>
                </a:glow>
              </a:effectLst>
              <a:latin typeface="VNI-Souvir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109388"/>
            <a:ext cx="74493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VUI TRONG DANH JEÂSUS </a:t>
            </a:r>
            <a:endParaRPr lang="en-US" sz="72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876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VUI TRONG DANH JEÂSUS 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0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Vua Jeâsus mang ñeán trong ta baøi haùt naøy,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Vua Jeâsus mang ñeán taâm ta baøi ca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möøng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91004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4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Thaät moät nieàm vui söôùng chaúng chi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daäp taét ñöôïc.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VUI TRONG DANH JEÂSUS 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077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4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thoûa vui maõi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 haùt khen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Chaân Chuùa.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VUI TRONG DANH JEÂSUS 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72444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54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3</cp:revision>
  <dcterms:created xsi:type="dcterms:W3CDTF">2013-04-06T04:41:07Z</dcterms:created>
  <dcterms:modified xsi:type="dcterms:W3CDTF">2013-04-06T04:43:45Z</dcterms:modified>
</cp:coreProperties>
</file>