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handoutMasterIdLst>
    <p:handoutMasterId r:id="rId11"/>
  </p:handoutMasterIdLst>
  <p:sldIdLst>
    <p:sldId id="260" r:id="rId2"/>
    <p:sldId id="341" r:id="rId3"/>
    <p:sldId id="342" r:id="rId4"/>
    <p:sldId id="343" r:id="rId5"/>
    <p:sldId id="344" r:id="rId6"/>
    <p:sldId id="349" r:id="rId7"/>
    <p:sldId id="350" r:id="rId8"/>
    <p:sldId id="351" r:id="rId9"/>
    <p:sldId id="35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94417" autoAdjust="0"/>
  </p:normalViewPr>
  <p:slideViewPr>
    <p:cSldViewPr>
      <p:cViewPr varScale="1">
        <p:scale>
          <a:sx n="74" d="100"/>
          <a:sy n="74" d="100"/>
        </p:scale>
        <p:origin x="1032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4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797A4-149D-4736-992E-5D2C57EFC02D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148F3-BDA6-47FD-A11D-E0459E49EC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38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0227-3148-49E6-ACB1-B952C053EF9E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91B8-A0D5-47BD-ABBD-BD10DC3E0E5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MNTNS25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1447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>
            <a:lumMod val="40000"/>
            <a:lumOff val="60000"/>
            <a:alpha val="6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10227-3148-49E6-ACB1-B952C053EF9E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591B8-A0D5-47BD-ABBD-BD10DC3E0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295400" y="1676400"/>
            <a:ext cx="6553200" cy="34290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80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XIN CHA BAN CHO THEÂM DAÀU</a:t>
            </a:r>
            <a:endParaRPr lang="en-US" sz="8000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VINH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CHUÙABIEÄT THAÙNH CA 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 fontAlgn="base">
              <a:spcBef>
                <a:spcPct val="20000"/>
              </a:spcBef>
              <a:spcAft>
                <a:spcPts val="600"/>
              </a:spcAft>
            </a:pPr>
            <a:r>
              <a:rPr lang="en-US" sz="44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Xin Cha ban cho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theâm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daàu chaùy trong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con, xin Cha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cho taâm linh buøng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chaùy luoân.</a:t>
            </a:r>
            <a:endParaRPr lang="en-US" sz="6600" b="1" kern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XIN CHA BAN CHO THEÂM DAÀU</a:t>
            </a:r>
            <a:endParaRPr lang="en-US" sz="3500" b="1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9554"/>
            <a:ext cx="9144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ts val="600"/>
              </a:spcAft>
            </a:pP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Xin Cha ban cho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theâm daàu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chaùy trong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loøng con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Thaàn Linh Cha chieáu saùng trong con ñeâm ngaøy.</a:t>
            </a:r>
            <a:endParaRPr lang="en-US" sz="6600" b="1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XIN CHA BAN CHO THEÂM DAÀU</a:t>
            </a:r>
            <a:endParaRPr lang="en-US" sz="3500" b="1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609600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342900" lvl="0" indent="-342900" algn="ctr" fontAlgn="base">
              <a:spcBef>
                <a:spcPct val="20000"/>
              </a:spcBef>
              <a:spcAft>
                <a:spcPts val="600"/>
              </a:spcAft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 </a:t>
            </a:r>
            <a:r>
              <a:rPr lang="en-US" sz="4400" i="1" u="sng" smtClean="0"/>
              <a:t>ÑK:</a:t>
            </a:r>
            <a:r>
              <a:rPr lang="en-US" smtClean="0"/>
              <a:t> Haùt </a:t>
            </a:r>
            <a:r>
              <a:rPr lang="en-US" smtClean="0"/>
              <a:t>Hoâ-sa-na!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haùt </a:t>
            </a:r>
            <a:r>
              <a:rPr lang="en-US" smtClean="0"/>
              <a:t>Hoâ-sa-na!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Haùt cho Ngaøi laø Vua ñôøi ñôøi saùng ngôøi.</a:t>
            </a:r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XIN CHA BAN CHO THEÂM DAÀU</a:t>
            </a:r>
            <a:endParaRPr lang="en-US" sz="3500" b="1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569416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342900" lvl="0" indent="-342900" algn="ctr" fontAlgn="base">
              <a:spcBef>
                <a:spcPct val="20000"/>
              </a:spcBef>
              <a:spcAft>
                <a:spcPts val="600"/>
              </a:spcAft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Haùt </a:t>
            </a:r>
            <a:r>
              <a:rPr lang="en-US" smtClean="0"/>
              <a:t>Hoâ-sa-na!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Haùt </a:t>
            </a:r>
            <a:r>
              <a:rPr lang="en-US" smtClean="0"/>
              <a:t>Hoâ-sa-na!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haùt cho Ngaøi laø </a:t>
            </a:r>
            <a:br>
              <a:rPr lang="en-US" smtClean="0"/>
            </a:br>
            <a:r>
              <a:rPr lang="en-US" smtClean="0"/>
              <a:t>Vua </a:t>
            </a:r>
            <a:r>
              <a:rPr lang="en-US"/>
              <a:t>muoân vua.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XIN CHA BAN CHO THEÂM DAÀU</a:t>
            </a:r>
            <a:endParaRPr lang="en-US" sz="3500" b="1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" y="214491"/>
            <a:ext cx="8763000" cy="618630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342900" lvl="0" indent="-342900" algn="ctr" fontAlgn="base">
              <a:spcBef>
                <a:spcPct val="20000"/>
              </a:spcBef>
              <a:spcAft>
                <a:spcPts val="600"/>
              </a:spcAft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Xin Chuùa khieán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con </a:t>
            </a:r>
            <a:r>
              <a:rPr lang="en-US"/>
              <a:t>neân tay löôùi cho Ngaøi </a:t>
            </a:r>
            <a:r>
              <a:rPr lang="en-US" smtClean="0"/>
              <a:t>nay, vôùi </a:t>
            </a:r>
            <a:r>
              <a:rPr lang="en-US"/>
              <a:t>öôùc muoán con daâng lôøi khaån xin. </a:t>
            </a:r>
            <a:br>
              <a:rPr lang="en-US"/>
            </a:b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XIN CHA BAN CHO THEÂM DAÀU</a:t>
            </a:r>
            <a:endParaRPr lang="en-US" sz="3500" b="1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239554"/>
            <a:ext cx="9144000" cy="517064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342900" lvl="0" indent="-342900" algn="ctr" fontAlgn="base">
              <a:spcBef>
                <a:spcPct val="20000"/>
              </a:spcBef>
              <a:spcAft>
                <a:spcPts val="600"/>
              </a:spcAft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Xin Chuùa khieán con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neân </a:t>
            </a:r>
            <a:r>
              <a:rPr lang="en-US"/>
              <a:t>tay löôùi cho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Ngaøi nay, nguyeän </a:t>
            </a:r>
            <a:br>
              <a:rPr lang="en-US" smtClean="0"/>
            </a:br>
            <a:r>
              <a:rPr lang="en-US" smtClean="0"/>
              <a:t>ñöa </a:t>
            </a:r>
            <a:r>
              <a:rPr lang="en-US"/>
              <a:t>thaân höõu ñeán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aên naên, </a:t>
            </a:r>
            <a:r>
              <a:rPr lang="en-US"/>
              <a:t>tin Ngaøi.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XIN CHA BAN CHO THEÂM DAÀU</a:t>
            </a:r>
            <a:endParaRPr lang="en-US" sz="3500" b="1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609600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342900" lvl="0" indent="-342900" algn="ctr" fontAlgn="base">
              <a:spcBef>
                <a:spcPct val="20000"/>
              </a:spcBef>
              <a:spcAft>
                <a:spcPts val="600"/>
              </a:spcAft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 </a:t>
            </a:r>
            <a:r>
              <a:rPr lang="en-US" sz="4400" i="1" u="sng" smtClean="0"/>
              <a:t>ÑK:</a:t>
            </a:r>
            <a:r>
              <a:rPr lang="en-US" smtClean="0"/>
              <a:t> Haùt </a:t>
            </a:r>
            <a:r>
              <a:rPr lang="en-US" smtClean="0"/>
              <a:t>Hoâ-sa-na!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haùt </a:t>
            </a:r>
            <a:r>
              <a:rPr lang="en-US" smtClean="0"/>
              <a:t>Hoâ-sa-na!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Haùt cho Ngaøi laø Vua ñôøi ñôøi saùng ngôøi.</a:t>
            </a:r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XIN CHA BAN CHO THEÂM DAÀU</a:t>
            </a:r>
            <a:endParaRPr lang="en-US" sz="3500" b="1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42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569416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342900" lvl="0" indent="-342900" algn="ctr" fontAlgn="base">
              <a:spcBef>
                <a:spcPct val="20000"/>
              </a:spcBef>
              <a:spcAft>
                <a:spcPts val="600"/>
              </a:spcAft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Haùt </a:t>
            </a:r>
            <a:r>
              <a:rPr lang="en-US" smtClean="0"/>
              <a:t>Hoâ-sa-na!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Haùt </a:t>
            </a:r>
            <a:r>
              <a:rPr lang="en-US" smtClean="0"/>
              <a:t>Hoâ-sa-na!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haùt cho Ngaøi laø </a:t>
            </a:r>
            <a:br>
              <a:rPr lang="en-US" smtClean="0"/>
            </a:br>
            <a:r>
              <a:rPr lang="en-US" smtClean="0"/>
              <a:t>Vua </a:t>
            </a:r>
            <a:r>
              <a:rPr lang="en-US"/>
              <a:t>muoân vua.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XIN CHA BAN CHO THEÂM DAÀU</a:t>
            </a:r>
            <a:endParaRPr lang="en-US" sz="3500" b="1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58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Words>112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VNI-Aptima</vt:lpstr>
      <vt:lpstr>VNI-Garam</vt:lpstr>
      <vt:lpstr>VNI-Goudy</vt:lpstr>
      <vt:lpstr>1_Office Theme</vt:lpstr>
      <vt:lpstr>XIN CHA BAN CHO THEÂM DAÀU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: 0916.678.357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84</cp:revision>
  <dcterms:created xsi:type="dcterms:W3CDTF">2008-05-10T09:43:32Z</dcterms:created>
  <dcterms:modified xsi:type="dcterms:W3CDTF">2013-04-08T02:45:21Z</dcterms:modified>
</cp:coreProperties>
</file>