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7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9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1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9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1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1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487340"/>
            <a:ext cx="7449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6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4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vinh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moãi luùc,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moãi 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35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vinh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moãi luùc,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6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ngôïi Ngaøi moãi luùc, trong moãi nôi nôi bôûi moâi mieäng naày.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9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moãi luùc,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VINH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290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2013-04-10T12:49:31Z</dcterms:created>
  <dcterms:modified xsi:type="dcterms:W3CDTF">2013-04-10T12:51:11Z</dcterms:modified>
</cp:coreProperties>
</file>