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5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1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2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1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3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2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38572"/>
            <a:ext cx="6669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NHÖ </a:t>
            </a:r>
          </a:p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ÑA-VÍT</a:t>
            </a:r>
          </a:p>
        </p:txBody>
      </p:sp>
    </p:spTree>
    <p:extLst>
      <p:ext uri="{BB962C8B-B14F-4D97-AF65-F5344CB8AC3E}">
        <p14:creationId xmlns:p14="http://schemas.microsoft.com/office/powerpoint/2010/main" val="54870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NHÖ ÑA-VÍT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696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Ña-vít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xöa.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NHÖ ÑA-VÍT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1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NHÖ ÑA-VÍT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7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Ña-vít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xöa.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NHÖ ÑA-VÍT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4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2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seõ haùt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kính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NHÖ ÑA-VÍT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2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seõ haùt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NHÖ ÑA-VÍT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696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2013-04-10T13:01:57Z</dcterms:created>
  <dcterms:modified xsi:type="dcterms:W3CDTF">2013-04-10T13:04:51Z</dcterms:modified>
</cp:coreProperties>
</file>