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D:\T H A N H D A N H\D E S I G N\D E S I G N\h t t l g i a d i n h\2008 LE THUONG KHO PHUC SINH\background for power point\7.jpg"/>
          <p:cNvPicPr>
            <a:picLocks noChangeAspect="1" noChangeArrowheads="1"/>
          </p:cNvPicPr>
          <p:nvPr userDrawn="1"/>
        </p:nvPicPr>
        <p:blipFill>
          <a:blip r:embed="rId4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AEA6-D09A-4BBA-8082-E65328159D7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135A-7517-42DF-B402-21231E50B4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T H A N H D A N H\D E S I G N\D E S I G N\h t t l g i a d i n h\2008 LE THUONG KHO PHUC SINH\background for power point\2.jpg"/>
          <p:cNvPicPr>
            <a:picLocks noChangeAspect="1" noChangeArrowheads="1"/>
          </p:cNvPicPr>
          <p:nvPr userDrawn="1"/>
        </p:nvPicPr>
        <p:blipFill>
          <a:blip r:embed="rId4">
            <a:lum bright="10000"/>
          </a:blip>
          <a:srcRect l="1276" b="4328"/>
          <a:stretch>
            <a:fillRect/>
          </a:stretch>
        </p:blipFill>
        <p:spPr bwMode="auto">
          <a:xfrm>
            <a:off x="0" y="2286000"/>
            <a:ext cx="5897336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10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133600"/>
            <a:ext cx="7143494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2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defRPr>
            </a:lvl1pPr>
          </a:lstStyle>
          <a:p>
            <a:r>
              <a:rPr lang="en-US" sz="9600" b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  <a:t>CHUÙA </a:t>
            </a:r>
            <a:r>
              <a:rPr lang="en-US" sz="9600" b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  <a:t>BAN </a:t>
            </a:r>
            <a:r>
              <a:rPr lang="en-US" sz="9600" b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  <a:t/>
            </a:r>
            <a:br>
              <a:rPr lang="en-US" sz="9600" b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</a:br>
            <a:r>
              <a:rPr lang="en-US" sz="9600" b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  <a:t>BÌNH </a:t>
            </a:r>
            <a:r>
              <a:rPr lang="en-US" sz="9600" b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Hong Hanh" panose="020B0603050302020204" pitchFamily="34" charset="0"/>
              </a:rPr>
              <a:t>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500" y="228600"/>
            <a:ext cx="779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dirty="0"/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Nhieàu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khi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gioâng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toá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ñang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vaây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kín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laáy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hoàn</a:t>
            </a:r>
            <a:r>
              <a:rPr lang="en-US" sz="6600" b="1" dirty="0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con </a:t>
            </a:r>
            <a:r>
              <a:rPr lang="en-US" sz="6600" b="1" dirty="0" err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ñaây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OÂi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Jeâsus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ôi, </a:t>
            </a:r>
            <a:endParaRPr lang="en-US" sz="6600" b="1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  <a:p>
            <a:pPr algn="ctr"/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laéng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nghe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lôøi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con. </a:t>
            </a:r>
          </a:p>
        </p:txBody>
      </p:sp>
    </p:spTree>
    <p:extLst>
      <p:ext uri="{BB962C8B-B14F-4D97-AF65-F5344CB8AC3E}">
        <p14:creationId xmlns:p14="http://schemas.microsoft.com/office/powerpoint/2010/main" val="7843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2900" y="914400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Saàu</a:t>
            </a:r>
            <a:r>
              <a:rPr lang="en-US" sz="6600" b="1" dirty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ñau</a:t>
            </a:r>
            <a:r>
              <a:rPr lang="en-US" sz="6600" b="1" dirty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bieán khi </a:t>
            </a:r>
            <a:r>
              <a:rPr lang="en-US" sz="6600" b="1" dirty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</a:t>
            </a:r>
            <a:r>
              <a:rPr lang="en-US" sz="6600" b="1" err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bieát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ñeán daâng </a:t>
            </a:r>
            <a:r>
              <a:rPr lang="en-US" sz="6600" b="1" err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trình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leân </a:t>
            </a:r>
            <a:r>
              <a:rPr lang="en-US" sz="6600" b="1" dirty="0" err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5240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Xin ñeán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beân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ñôõ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naâng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taâm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hoàn. 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  <p:extLst>
      <p:ext uri="{BB962C8B-B14F-4D97-AF65-F5344CB8AC3E}">
        <p14:creationId xmlns:p14="http://schemas.microsoft.com/office/powerpoint/2010/main" val="6991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762000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Nguyeàn xin </a:t>
            </a:r>
          </a:p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Thieân Chuùa haõy ñeán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,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ñeán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soáng maõi trong loøng con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  <p:extLst>
      <p:ext uri="{BB962C8B-B14F-4D97-AF65-F5344CB8AC3E}">
        <p14:creationId xmlns:p14="http://schemas.microsoft.com/office/powerpoint/2010/main" val="17827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1905000"/>
            <a:ext cx="731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Xoaù ñi lo buoàn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,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caát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bao toäi oâ.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  <p:extLst>
      <p:ext uri="{BB962C8B-B14F-4D97-AF65-F5344CB8AC3E}">
        <p14:creationId xmlns:p14="http://schemas.microsoft.com/office/powerpoint/2010/main" val="39262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9700" y="838200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Nguyeän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Cha nhaân aùi ñoaùi ñeán chính luùc chuùng con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thaønh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taâm.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  <p:extLst>
      <p:ext uri="{BB962C8B-B14F-4D97-AF65-F5344CB8AC3E}">
        <p14:creationId xmlns:p14="http://schemas.microsoft.com/office/powerpoint/2010/main" val="1876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14478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eán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beân chaân Ngaøi hieán daâng taâm hoàn.</a:t>
            </a:r>
            <a:endParaRPr lang="en-US" sz="6600" b="1" dirty="0">
              <a:effectLst>
                <a:glow rad="1016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7696200" cy="584775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CHUÙA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BAN BÌNH AN</a:t>
            </a:r>
          </a:p>
        </p:txBody>
      </p:sp>
    </p:spTree>
    <p:extLst>
      <p:ext uri="{BB962C8B-B14F-4D97-AF65-F5344CB8AC3E}">
        <p14:creationId xmlns:p14="http://schemas.microsoft.com/office/powerpoint/2010/main" val="3327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HP-Hong Hanh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5</cp:revision>
  <dcterms:created xsi:type="dcterms:W3CDTF">2009-01-05T12:25:30Z</dcterms:created>
  <dcterms:modified xsi:type="dcterms:W3CDTF">2013-04-10T13:14:01Z</dcterms:modified>
</cp:coreProperties>
</file>