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5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" y="1707054"/>
            <a:ext cx="6864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8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0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 Trôøi, con xin Ngaøi ñeán.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7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 Trôøi, cuùi xin Ngaøi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con giôø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trong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sau cuoái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höùa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Linh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77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 treân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muoân loaøi,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khaép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 treân ñaát.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daãy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ñieàu kì laï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xaûy ra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Ngaøi traøn ñaày thaêm vieáng bao cuoäc ñôøi duø ngöôøi giaø hay nhöõng em thô.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7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daãy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8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ñieàu kì laï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xaûy ra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3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Ngaøi traøn ñaày thaêm vieáng bao cuoäc ñôøi duø ngöôøi giaø hay nhöõng em thô.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CHUÙA ÑEÁN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692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2013-04-10T14:34:19Z</dcterms:created>
  <dcterms:modified xsi:type="dcterms:W3CDTF">2013-04-10T14:40:12Z</dcterms:modified>
</cp:coreProperties>
</file>