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EE6448-D3B7-46DD-A9B2-E4582D10F2C7}" type="datetimeFigureOut">
              <a:rPr lang="en-US"/>
              <a:pPr>
                <a:defRPr/>
              </a:pPr>
              <a:t>4/10/2013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98420A-0546-4160-807E-E10DB7D41F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6FA3D8-D93A-4ACC-8B91-445D02339CD1}" type="datetimeFigureOut">
              <a:rPr lang="en-US"/>
              <a:pPr>
                <a:defRPr/>
              </a:pPr>
              <a:t>4/10/2013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AEFC86-54A3-4AA0-A898-8F5458D2DA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385CD9-9BC4-45FE-BC78-6D1F1BDFD1E3}" type="datetimeFigureOut">
              <a:rPr lang="en-US"/>
              <a:pPr>
                <a:defRPr/>
              </a:pPr>
              <a:t>4/10/2013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41C3AC-5519-473E-BAF2-CC97232C60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F2DC81-3BD2-4B98-8623-CB13C53780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advTm="20000">
    <p:dissolv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E28EAC-0624-467D-8308-AEE87EB367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advTm="20000">
    <p:dissolv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09953D-F295-43EE-82E1-A1AD579AED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advTm="20000">
    <p:dissolv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20BE80-307A-4E86-8AAB-1ED9C9C9D8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advTm="20000">
    <p:dissolv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A81928-1C26-4675-B98C-0D5A7EFC5D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advTm="20000">
    <p:dissolv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DFE72C-E48C-4BE9-8443-0646E4C727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advTm="20000">
    <p:dissolv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1A482C-63FE-405C-A560-74ED45F21A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advTm="20000">
    <p:dissolv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F3B45-6361-4E1C-9C16-D4730AA02F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advTm="20000"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C54B3F-6525-4A61-9F42-757040483E4F}" type="datetimeFigureOut">
              <a:rPr lang="en-US"/>
              <a:pPr>
                <a:defRPr/>
              </a:pPr>
              <a:t>4/10/2013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E1B7F9-4773-4F67-B2E2-264FD89C1E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F15724-8F15-4219-B1E8-C44326132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advTm="20000">
    <p:dissolv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DA513D-8A1B-4550-BED4-6F36548EBA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advTm="20000">
    <p:dissolv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ECD034-A5B0-4DBE-B8F9-B5801A0560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advTm="20000"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68881E-E9BF-4A95-A2A3-725FBC9AA5EF}" type="datetimeFigureOut">
              <a:rPr lang="en-US"/>
              <a:pPr>
                <a:defRPr/>
              </a:pPr>
              <a:t>4/10/2013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020E37-068C-43C6-BC8B-84CECC0F70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21D3AC-B802-4104-9A75-C7A428561EBF}" type="datetimeFigureOut">
              <a:rPr lang="en-US"/>
              <a:pPr>
                <a:defRPr/>
              </a:pPr>
              <a:t>4/10/2013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42BF9E-493E-4E3A-AFC0-7A48F1DBAB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30CC3F-61D2-4C22-A65F-CF582CBCA67B}" type="datetimeFigureOut">
              <a:rPr lang="en-US"/>
              <a:pPr>
                <a:defRPr/>
              </a:pPr>
              <a:t>4/10/2013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1FD526-6A9C-40B1-A695-B272BEAD68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13B2D-C2F1-412D-B554-EBEEE0C7A8C7}" type="datetimeFigureOut">
              <a:rPr lang="en-US"/>
              <a:pPr>
                <a:defRPr/>
              </a:pPr>
              <a:t>4/10/2013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162AA9-B928-4080-917C-474FDC28C9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299FDA-EAC6-480C-84A2-28066EE34F18}" type="datetimeFigureOut">
              <a:rPr lang="en-US"/>
              <a:pPr>
                <a:defRPr/>
              </a:pPr>
              <a:t>4/10/2013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13E9FA-D425-4218-974D-2C0ADD8ABA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9D3F9E-1369-4B10-9FED-8D906551767C}" type="datetimeFigureOut">
              <a:rPr lang="en-US"/>
              <a:pPr>
                <a:defRPr/>
              </a:pPr>
              <a:t>4/10/2013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7CD864-11E7-40F5-A62C-E8C6903280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FB9ADE-847F-46EF-AA61-6631CD3C5F93}" type="datetimeFigureOut">
              <a:rPr lang="en-US"/>
              <a:pPr>
                <a:defRPr/>
              </a:pPr>
              <a:t>4/10/2013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1EDAD1-1ADD-49E2-A271-9B6590D859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B841D62-DC95-4A8F-A823-A3132FB38AB7}" type="datetimeFigureOut">
              <a:rPr lang="en-US"/>
              <a:pPr>
                <a:defRPr/>
              </a:pPr>
              <a:t>4/10/2013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C1250FF-9A32-401C-98CC-740455CB91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dissolve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1752D74-8CB3-4D02-97F1-37523C1C37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advTm="20000">
    <p:dissolv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9498AC-4F0E-4846-A65B-A5165915F57A}" type="slidenum">
              <a:rPr lang="en-US"/>
              <a:pPr>
                <a:defRPr/>
              </a:pPr>
              <a:t>1</a:t>
            </a:fld>
            <a:endParaRPr lang="en-US"/>
          </a:p>
        </p:txBody>
      </p:sp>
      <p:pic>
        <p:nvPicPr>
          <p:cNvPr id="11267" name="Picture 2" descr="F:\20. PHÔNG  NỀN\fish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1447800" y="457200"/>
            <a:ext cx="7467600" cy="762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300" b="1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TOÂN VINH </a:t>
            </a:r>
            <a:r>
              <a:rPr lang="en-US" sz="3300" b="1"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CHUÙA </a:t>
            </a:r>
            <a:r>
              <a:rPr lang="en-US" sz="3300" b="1" smtClean="0"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– </a:t>
            </a:r>
            <a:r>
              <a:rPr lang="en-US" sz="3300" b="1" smtClean="0"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BIEÄT THAÙNH CA</a:t>
            </a:r>
            <a:endParaRPr lang="en-US" sz="3300" b="1" dirty="0">
              <a:effectLst>
                <a:glow rad="101600">
                  <a:schemeClr val="tx1">
                    <a:alpha val="60000"/>
                  </a:schemeClr>
                </a:glow>
              </a:effectLst>
              <a:latin typeface="VNI-Eurasia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063" y="2514600"/>
            <a:ext cx="9144000" cy="255454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0" b="1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Garam" pitchFamily="34" charset="0"/>
              </a:rPr>
              <a:t>CAÀU XIN CHA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0" b="1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Garam" pitchFamily="34" charset="0"/>
              </a:rPr>
              <a:t>ÑOÅI LOØNG</a:t>
            </a:r>
            <a:endParaRPr lang="en-US" sz="8000" b="1" dirty="0">
              <a:ln w="11430"/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VNI-Garam" pitchFamily="34" charset="0"/>
            </a:endParaRPr>
          </a:p>
        </p:txBody>
      </p:sp>
      <p:pic>
        <p:nvPicPr>
          <p:cNvPr id="2" name="Picture 5" descr="D:\TAI LIEU\New Folder\24. THEM HINH - Cac ban co hinh moi hay de vao day !!!\A.gif"/>
          <p:cNvPicPr>
            <a:picLocks noChangeAspect="1" noChangeArrowheads="1"/>
          </p:cNvPicPr>
          <p:nvPr/>
        </p:nvPicPr>
        <p:blipFill>
          <a:blip r:embed="rId3">
            <a:lum bright="100000"/>
          </a:blip>
          <a:srcRect/>
          <a:stretch>
            <a:fillRect/>
          </a:stretch>
        </p:blipFill>
        <p:spPr bwMode="auto">
          <a:xfrm>
            <a:off x="189863" y="155575"/>
            <a:ext cx="1257937" cy="1609725"/>
          </a:xfrm>
          <a:prstGeom prst="rect">
            <a:avLst/>
          </a:prstGeom>
          <a:noFill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20000">
        <p:circle/>
      </p:transition>
    </mc:Choice>
    <mc:Fallback xmlns="">
      <p:transition spd="slow" advTm="20000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64D247-607D-4BF0-BAF4-1D7F08712436}" type="slidenum">
              <a:rPr lang="en-US"/>
              <a:pPr>
                <a:defRPr/>
              </a:pPr>
              <a:t>2</a:t>
            </a:fld>
            <a:endParaRPr lang="en-US"/>
          </a:p>
        </p:txBody>
      </p:sp>
      <p:pic>
        <p:nvPicPr>
          <p:cNvPr id="12291" name="Picture 2" descr="F:\20. PHÔNG  NỀN\fish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1447800" y="381000"/>
            <a:ext cx="7391400" cy="762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CAÀU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XIN CHA ÑOÅI LOØNG</a:t>
            </a:r>
            <a:endParaRPr lang="en-US" sz="3500" b="1" dirty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765300"/>
            <a:ext cx="9144000" cy="415498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Aptima" pitchFamily="2" charset="0"/>
              </a:rPr>
              <a:t>Caàu xin Cha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Aptima" pitchFamily="2" charset="0"/>
              </a:rPr>
              <a:t>ñoåi 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Aptima" pitchFamily="2" charset="0"/>
              </a:rPr>
              <a:t>loøng,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Aptima" pitchFamily="2" charset="0"/>
              </a:rPr>
              <a:t>laøm 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Aptima" pitchFamily="2" charset="0"/>
              </a:rPr>
              <a:t>taâm linh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Aptima" pitchFamily="2" charset="0"/>
              </a:rPr>
              <a:t>traéng 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Aptima" pitchFamily="2" charset="0"/>
              </a:rPr>
              <a:t>trong.</a:t>
            </a:r>
            <a:endParaRPr lang="en-US" sz="6600" b="1" dirty="0">
              <a:solidFill>
                <a:schemeClr val="bg1"/>
              </a:solidFill>
              <a:effectLst>
                <a:glow rad="101600">
                  <a:schemeClr val="tx1"/>
                </a:glow>
              </a:effectLst>
              <a:latin typeface="VNI-Aptima" pitchFamily="2" charset="0"/>
            </a:endParaRPr>
          </a:p>
        </p:txBody>
      </p:sp>
      <p:pic>
        <p:nvPicPr>
          <p:cNvPr id="2" name="Picture 5" descr="D:\TAI LIEU\New Folder\24. THEM HINH - Cac ban co hinh moi hay de vao day !!!\A.gif"/>
          <p:cNvPicPr>
            <a:picLocks noChangeAspect="1" noChangeArrowheads="1"/>
          </p:cNvPicPr>
          <p:nvPr/>
        </p:nvPicPr>
        <p:blipFill>
          <a:blip r:embed="rId3">
            <a:lum bright="100000"/>
          </a:blip>
          <a:srcRect/>
          <a:stretch>
            <a:fillRect/>
          </a:stretch>
        </p:blipFill>
        <p:spPr bwMode="auto">
          <a:xfrm>
            <a:off x="189863" y="155575"/>
            <a:ext cx="1257937" cy="1609725"/>
          </a:xfrm>
          <a:prstGeom prst="rect">
            <a:avLst/>
          </a:prstGeom>
          <a:noFill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ransition spd="slow" advTm="20000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64D247-607D-4BF0-BAF4-1D7F08712436}" type="slidenum">
              <a:rPr lang="en-US"/>
              <a:pPr>
                <a:defRPr/>
              </a:pPr>
              <a:t>3</a:t>
            </a:fld>
            <a:endParaRPr lang="en-US"/>
          </a:p>
        </p:txBody>
      </p:sp>
      <p:pic>
        <p:nvPicPr>
          <p:cNvPr id="12291" name="Picture 2" descr="F:\20. PHÔNG  NỀN\fish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1672183"/>
            <a:ext cx="9144000" cy="415498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/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Aptima" pitchFamily="2" charset="0"/>
              </a:rPr>
              <a:t>Caàu xin Cha </a:t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Aptima" pitchFamily="2" charset="0"/>
              </a:rPr>
              <a:t>ñoåi loøng, </a:t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Aptima" pitchFamily="2" charset="0"/>
              </a:rPr>
              <a:t>khieán con ñaây </a:t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Aptima" pitchFamily="2" charset="0"/>
              </a:rPr>
              <a:t>gioáng Ngaøi.</a:t>
            </a:r>
            <a:endParaRPr lang="en-US" sz="6600" b="1" dirty="0">
              <a:solidFill>
                <a:schemeClr val="bg1"/>
              </a:solidFill>
              <a:effectLst>
                <a:glow rad="101600">
                  <a:schemeClr val="tx1"/>
                </a:glow>
              </a:effectLst>
              <a:latin typeface="VNI-Aptima" pitchFamily="2" charset="0"/>
            </a:endParaRPr>
          </a:p>
        </p:txBody>
      </p:sp>
      <p:pic>
        <p:nvPicPr>
          <p:cNvPr id="2" name="Picture 5" descr="D:\TAI LIEU\New Folder\24. THEM HINH - Cac ban co hinh moi hay de vao day !!!\A.gif"/>
          <p:cNvPicPr>
            <a:picLocks noChangeAspect="1" noChangeArrowheads="1"/>
          </p:cNvPicPr>
          <p:nvPr/>
        </p:nvPicPr>
        <p:blipFill>
          <a:blip r:embed="rId3">
            <a:lum bright="100000"/>
          </a:blip>
          <a:srcRect/>
          <a:stretch>
            <a:fillRect/>
          </a:stretch>
        </p:blipFill>
        <p:spPr bwMode="auto">
          <a:xfrm>
            <a:off x="189863" y="155575"/>
            <a:ext cx="1257937" cy="1609725"/>
          </a:xfrm>
          <a:prstGeom prst="rect">
            <a:avLst/>
          </a:prstGeom>
          <a:noFill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8" name="Rounded Rectangle 7"/>
          <p:cNvSpPr/>
          <p:nvPr/>
        </p:nvSpPr>
        <p:spPr>
          <a:xfrm>
            <a:off x="1447800" y="381000"/>
            <a:ext cx="7391400" cy="762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CAÀU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XIN CHA ÑOÅI LOØNG</a:t>
            </a:r>
            <a:endParaRPr lang="en-US" sz="3500" b="1" dirty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0"/>
    </mc:Choice>
    <mc:Fallback xmlns="">
      <p:transition advTm="20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64D247-607D-4BF0-BAF4-1D7F08712436}" type="slidenum">
              <a:rPr lang="en-US"/>
              <a:pPr>
                <a:defRPr/>
              </a:pPr>
              <a:t>4</a:t>
            </a:fld>
            <a:endParaRPr lang="en-US"/>
          </a:p>
        </p:txBody>
      </p:sp>
      <p:pic>
        <p:nvPicPr>
          <p:cNvPr id="12291" name="Picture 2" descr="F:\20. PHÔNG  NỀN\fish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1990725"/>
            <a:ext cx="9144000" cy="313932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/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Aptima" pitchFamily="2" charset="0"/>
              </a:rPr>
              <a:t>Phaän con </a:t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Aptima" pitchFamily="2" charset="0"/>
              </a:rPr>
              <a:t>ñaát seùt ñaây, naén </a:t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Aptima" pitchFamily="2" charset="0"/>
              </a:rPr>
              <a:t>theo yù 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Aptima" pitchFamily="2" charset="0"/>
              </a:rPr>
              <a:t>Ngaøi.</a:t>
            </a:r>
            <a:endParaRPr lang="en-US" sz="6600" b="1" dirty="0">
              <a:solidFill>
                <a:schemeClr val="bg1"/>
              </a:solidFill>
              <a:effectLst>
                <a:glow rad="101600">
                  <a:schemeClr val="tx1"/>
                </a:glow>
              </a:effectLst>
              <a:latin typeface="VNI-Aptima" pitchFamily="2" charset="0"/>
            </a:endParaRPr>
          </a:p>
        </p:txBody>
      </p:sp>
      <p:pic>
        <p:nvPicPr>
          <p:cNvPr id="2" name="Picture 5" descr="D:\TAI LIEU\New Folder\24. THEM HINH - Cac ban co hinh moi hay de vao day !!!\A.gif"/>
          <p:cNvPicPr>
            <a:picLocks noChangeAspect="1" noChangeArrowheads="1"/>
          </p:cNvPicPr>
          <p:nvPr/>
        </p:nvPicPr>
        <p:blipFill>
          <a:blip r:embed="rId3">
            <a:lum bright="100000"/>
          </a:blip>
          <a:srcRect/>
          <a:stretch>
            <a:fillRect/>
          </a:stretch>
        </p:blipFill>
        <p:spPr bwMode="auto">
          <a:xfrm>
            <a:off x="189863" y="155575"/>
            <a:ext cx="1257937" cy="1609725"/>
          </a:xfrm>
          <a:prstGeom prst="rect">
            <a:avLst/>
          </a:prstGeom>
          <a:noFill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8" name="Rounded Rectangle 7"/>
          <p:cNvSpPr/>
          <p:nvPr/>
        </p:nvSpPr>
        <p:spPr>
          <a:xfrm>
            <a:off x="1447800" y="381000"/>
            <a:ext cx="7391400" cy="762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CAÀU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XIN CHA ÑOÅI LOØNG</a:t>
            </a:r>
            <a:endParaRPr lang="en-US" sz="3500" b="1" dirty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0"/>
    </mc:Choice>
    <mc:Fallback xmlns="">
      <p:transition advTm="20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64D247-607D-4BF0-BAF4-1D7F08712436}" type="slidenum">
              <a:rPr lang="en-US"/>
              <a:pPr>
                <a:defRPr/>
              </a:pPr>
              <a:t>5</a:t>
            </a:fld>
            <a:endParaRPr lang="en-US"/>
          </a:p>
        </p:txBody>
      </p:sp>
      <p:pic>
        <p:nvPicPr>
          <p:cNvPr id="12291" name="Picture 2" descr="F:\20. PHÔNG  NỀN\fish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-25400" y="1659483"/>
            <a:ext cx="9144000" cy="415498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/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Aptima" pitchFamily="2" charset="0"/>
              </a:rPr>
              <a:t>Nhôø Ngaøi 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Aptima" pitchFamily="2" charset="0"/>
              </a:rPr>
              <a:t>uoán naén con 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Aptima" pitchFamily="2" charset="0"/>
              </a:rPr>
              <a:t>Thaùnh 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Aptima" pitchFamily="2" charset="0"/>
              </a:rPr>
              <a:t>yù Cha </a:t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Aptima" pitchFamily="2" charset="0"/>
              </a:rPr>
              <a:t>ñöôïc neân.</a:t>
            </a:r>
            <a:endParaRPr lang="en-US" sz="6600" b="1" dirty="0">
              <a:solidFill>
                <a:schemeClr val="bg1"/>
              </a:solidFill>
              <a:effectLst>
                <a:glow rad="101600">
                  <a:schemeClr val="tx1"/>
                </a:glow>
              </a:effectLst>
              <a:latin typeface="VNI-Aptima" pitchFamily="2" charset="0"/>
            </a:endParaRPr>
          </a:p>
        </p:txBody>
      </p:sp>
      <p:pic>
        <p:nvPicPr>
          <p:cNvPr id="2" name="Picture 5" descr="D:\TAI LIEU\New Folder\24. THEM HINH - Cac ban co hinh moi hay de vao day !!!\A.gif"/>
          <p:cNvPicPr>
            <a:picLocks noChangeAspect="1" noChangeArrowheads="1"/>
          </p:cNvPicPr>
          <p:nvPr/>
        </p:nvPicPr>
        <p:blipFill>
          <a:blip r:embed="rId3">
            <a:lum bright="100000"/>
          </a:blip>
          <a:srcRect/>
          <a:stretch>
            <a:fillRect/>
          </a:stretch>
        </p:blipFill>
        <p:spPr bwMode="auto">
          <a:xfrm>
            <a:off x="189863" y="155575"/>
            <a:ext cx="1257937" cy="1609725"/>
          </a:xfrm>
          <a:prstGeom prst="rect">
            <a:avLst/>
          </a:prstGeom>
          <a:noFill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8" name="Rounded Rectangle 7"/>
          <p:cNvSpPr/>
          <p:nvPr/>
        </p:nvSpPr>
        <p:spPr>
          <a:xfrm>
            <a:off x="1447800" y="381000"/>
            <a:ext cx="7391400" cy="762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CAÀU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XIN CHA ÑOÅI LOØNG</a:t>
            </a:r>
            <a:endParaRPr lang="en-US" sz="3500" b="1" dirty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0"/>
    </mc:Choice>
    <mc:Fallback xmlns="">
      <p:transition advTm="20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64D247-607D-4BF0-BAF4-1D7F08712436}" type="slidenum">
              <a:rPr lang="en-US"/>
              <a:pPr>
                <a:defRPr/>
              </a:pPr>
              <a:t>6</a:t>
            </a:fld>
            <a:endParaRPr lang="en-US"/>
          </a:p>
        </p:txBody>
      </p:sp>
      <p:pic>
        <p:nvPicPr>
          <p:cNvPr id="12291" name="Picture 2" descr="F:\20. PHÔNG  NỀN\fish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1447800" y="381000"/>
            <a:ext cx="7391400" cy="762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CAÀU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XIN CHA ÑOÅI LOØNG</a:t>
            </a:r>
            <a:endParaRPr lang="en-US" sz="3500" b="1" dirty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646783"/>
            <a:ext cx="9144000" cy="415498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/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Aptima" pitchFamily="2" charset="0"/>
              </a:rPr>
              <a:t>Caàu xin Cha 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Aptima" pitchFamily="2" charset="0"/>
              </a:rPr>
              <a:t>ñoåi 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Aptima" pitchFamily="2" charset="0"/>
              </a:rPr>
              <a:t>loøng, 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Aptima" pitchFamily="2" charset="0"/>
              </a:rPr>
              <a:t>laøm 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Aptima" pitchFamily="2" charset="0"/>
              </a:rPr>
              <a:t>taâm linh 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Aptima" pitchFamily="2" charset="0"/>
              </a:rPr>
              <a:t>traéng 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Aptima" pitchFamily="2" charset="0"/>
              </a:rPr>
              <a:t>trong.</a:t>
            </a:r>
            <a:endParaRPr lang="en-US" sz="6600" b="1" dirty="0">
              <a:solidFill>
                <a:schemeClr val="bg1"/>
              </a:solidFill>
              <a:effectLst>
                <a:glow rad="101600">
                  <a:schemeClr val="tx1"/>
                </a:glow>
              </a:effectLst>
              <a:latin typeface="VNI-Aptima" pitchFamily="2" charset="0"/>
            </a:endParaRPr>
          </a:p>
        </p:txBody>
      </p:sp>
      <p:pic>
        <p:nvPicPr>
          <p:cNvPr id="2" name="Picture 5" descr="D:\TAI LIEU\New Folder\24. THEM HINH - Cac ban co hinh moi hay de vao day !!!\A.gif"/>
          <p:cNvPicPr>
            <a:picLocks noChangeAspect="1" noChangeArrowheads="1"/>
          </p:cNvPicPr>
          <p:nvPr/>
        </p:nvPicPr>
        <p:blipFill>
          <a:blip r:embed="rId3">
            <a:lum bright="100000"/>
          </a:blip>
          <a:srcRect/>
          <a:stretch>
            <a:fillRect/>
          </a:stretch>
        </p:blipFill>
        <p:spPr bwMode="auto">
          <a:xfrm>
            <a:off x="189863" y="155575"/>
            <a:ext cx="1257937" cy="1609725"/>
          </a:xfrm>
          <a:prstGeom prst="rect">
            <a:avLst/>
          </a:prstGeom>
          <a:noFill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212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0"/>
    </mc:Choice>
    <mc:Fallback xmlns="">
      <p:transition advTm="20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64D247-607D-4BF0-BAF4-1D7F08712436}" type="slidenum">
              <a:rPr lang="en-US"/>
              <a:pPr>
                <a:defRPr/>
              </a:pPr>
              <a:t>7</a:t>
            </a:fld>
            <a:endParaRPr lang="en-US"/>
          </a:p>
        </p:txBody>
      </p:sp>
      <p:pic>
        <p:nvPicPr>
          <p:cNvPr id="12291" name="Picture 2" descr="F:\20. PHÔNG  NỀN\fish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1765300"/>
            <a:ext cx="9144000" cy="415498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/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Aptima" pitchFamily="2" charset="0"/>
              </a:rPr>
              <a:t>Caàu xin Cha </a:t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Aptima" pitchFamily="2" charset="0"/>
              </a:rPr>
              <a:t>ñoåi loøng, </a:t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Aptima" pitchFamily="2" charset="0"/>
              </a:rPr>
              <a:t>khieán con ñaây </a:t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Aptima" pitchFamily="2" charset="0"/>
              </a:rPr>
              <a:t>gioáng Ngaøi.</a:t>
            </a:r>
            <a:endParaRPr lang="en-US" sz="6600" b="1" dirty="0">
              <a:solidFill>
                <a:schemeClr val="bg1"/>
              </a:solidFill>
              <a:effectLst>
                <a:glow rad="101600">
                  <a:schemeClr val="tx1"/>
                </a:glow>
              </a:effectLst>
              <a:latin typeface="VNI-Aptima" pitchFamily="2" charset="0"/>
            </a:endParaRPr>
          </a:p>
        </p:txBody>
      </p:sp>
      <p:pic>
        <p:nvPicPr>
          <p:cNvPr id="2" name="Picture 5" descr="D:\TAI LIEU\New Folder\24. THEM HINH - Cac ban co hinh moi hay de vao day !!!\A.gif"/>
          <p:cNvPicPr>
            <a:picLocks noChangeAspect="1" noChangeArrowheads="1"/>
          </p:cNvPicPr>
          <p:nvPr/>
        </p:nvPicPr>
        <p:blipFill>
          <a:blip r:embed="rId3">
            <a:lum bright="100000"/>
          </a:blip>
          <a:srcRect/>
          <a:stretch>
            <a:fillRect/>
          </a:stretch>
        </p:blipFill>
        <p:spPr bwMode="auto">
          <a:xfrm>
            <a:off x="189863" y="155575"/>
            <a:ext cx="1257937" cy="1609725"/>
          </a:xfrm>
          <a:prstGeom prst="rect">
            <a:avLst/>
          </a:prstGeom>
          <a:noFill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8" name="Rounded Rectangle 7"/>
          <p:cNvSpPr/>
          <p:nvPr/>
        </p:nvSpPr>
        <p:spPr>
          <a:xfrm>
            <a:off x="1447800" y="381000"/>
            <a:ext cx="7391400" cy="762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CAÀU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XIN CHA ÑOÅI LOØNG</a:t>
            </a:r>
            <a:endParaRPr lang="en-US" sz="3500" b="1" dirty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84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0"/>
    </mc:Choice>
    <mc:Fallback xmlns="">
      <p:transition advTm="20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Theme">
      <a:majorFont>
        <a:latin typeface="Calibri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65</Words>
  <Application>Microsoft Office PowerPoint</Application>
  <PresentationFormat>On-screen Show (4:3)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VNI-Aptima</vt:lpstr>
      <vt:lpstr>VNI-Eurasia</vt:lpstr>
      <vt:lpstr>VNI-Garam</vt:lpstr>
      <vt:lpstr>3_Office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Tel : 0916.678.357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Lan Kha</dc:creator>
  <cp:lastModifiedBy>Lan Kha</cp:lastModifiedBy>
  <cp:revision>14</cp:revision>
  <dcterms:created xsi:type="dcterms:W3CDTF">2008-09-03T09:16:12Z</dcterms:created>
  <dcterms:modified xsi:type="dcterms:W3CDTF">2013-04-10T14:56:40Z</dcterms:modified>
</cp:coreProperties>
</file>