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7" r:id="rId3"/>
    <p:sldId id="258" r:id="rId4"/>
    <p:sldId id="267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69" r:id="rId13"/>
    <p:sldId id="265" r:id="rId14"/>
    <p:sldId id="266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E2D0-EBEA-4465-B8E0-79FDC22C46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4688-C4CE-4C21-BC00-5EFE3D9E4A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45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E2D0-EBEA-4465-B8E0-79FDC22C46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4688-C4CE-4C21-BC00-5EFE3D9E4A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9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E2D0-EBEA-4465-B8E0-79FDC22C46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4688-C4CE-4C21-BC00-5EFE3D9E4A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94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E2D0-EBEA-4465-B8E0-79FDC22C46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4688-C4CE-4C21-BC00-5EFE3D9E4A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39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4B8E2D0-EBEA-4465-B8E0-79FDC22C465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4/12/2013</a:t>
            </a:fld>
            <a:endParaRPr lang="en-US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B704688-C4CE-4C21-BC00-5EFE3D9E4A1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pic>
        <p:nvPicPr>
          <p:cNvPr id="2050" name="Picture 2" descr="C:\Documents and Settings\LOC KHA\Desktop\BackgroundVision-1000x759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920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4B8E2D0-EBEA-4465-B8E0-79FDC22C465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4/12/2013</a:t>
            </a:fld>
            <a:endParaRPr lang="en-US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B704688-C4CE-4C21-BC00-5EFE3D9E4A1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pic>
        <p:nvPicPr>
          <p:cNvPr id="3074" name="Picture 2" descr="C:\Documents and Settings\LOC KHA\Desktop\BackgroundVision-1000x7529 copy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307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2590800"/>
            <a:ext cx="6276078" cy="25545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0" b="1" spc="50" dirty="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Bauhaus" pitchFamily="82" charset="0"/>
              </a:rPr>
              <a:t>NAÊNG QUYEÀN </a:t>
            </a:r>
            <a:br>
              <a:rPr lang="en-US" sz="8000" b="1" spc="50" dirty="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Bauhaus" pitchFamily="82" charset="0"/>
              </a:rPr>
            </a:br>
            <a:r>
              <a:rPr lang="en-US" sz="8000" b="1" spc="5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Bauhaus" pitchFamily="82" charset="0"/>
              </a:rPr>
              <a:t>TÌNH </a:t>
            </a:r>
            <a:r>
              <a:rPr lang="en-US" sz="8000" b="1" spc="50" smtClean="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Bauhaus" pitchFamily="82" charset="0"/>
              </a:rPr>
              <a:t>YEÂU</a:t>
            </a:r>
            <a:endParaRPr lang="en-US" sz="8000" b="1" spc="50" dirty="0">
              <a:ln w="11430"/>
              <a:solidFill>
                <a:srgbClr val="99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Bauhaus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28600"/>
            <a:ext cx="73151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500" b="1" dirty="0">
                <a:solidFill>
                  <a:prstClr val="white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TOÂN VINH CHUÙA – BIEÄT THAÙNH CA</a:t>
            </a:r>
          </a:p>
        </p:txBody>
      </p:sp>
    </p:spTree>
    <p:extLst>
      <p:ext uri="{BB962C8B-B14F-4D97-AF65-F5344CB8AC3E}">
        <p14:creationId xmlns:p14="http://schemas.microsoft.com/office/powerpoint/2010/main" val="1698724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164140"/>
            <a:ext cx="8382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indent="269875" algn="ctr" fontAlgn="base">
              <a:spcBef>
                <a:spcPct val="0"/>
              </a:spcBef>
              <a:spcAft>
                <a:spcPct val="0"/>
              </a:spcAft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z="4400" dirty="0"/>
              <a:t>2. </a:t>
            </a:r>
            <a:r>
              <a:rPr lang="en-US" dirty="0"/>
              <a:t>Caàu xin Cha </a:t>
            </a:r>
            <a:r>
              <a:rPr lang="en-US"/>
              <a:t>chí </a:t>
            </a:r>
            <a:r>
              <a:rPr lang="en-US" smtClean="0"/>
              <a:t>cao </a:t>
            </a:r>
            <a:r>
              <a:rPr lang="en-US" dirty="0"/>
              <a:t>ngöï vaøo </a:t>
            </a:r>
            <a:r>
              <a:rPr lang="en-US"/>
              <a:t>loøng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 </a:t>
            </a:r>
            <a:r>
              <a:rPr lang="en-US" dirty="0"/>
              <a:t>ñang </a:t>
            </a:r>
            <a:r>
              <a:rPr lang="en-US"/>
              <a:t>khaùt </a:t>
            </a:r>
            <a:r>
              <a:rPr lang="en-US" smtClean="0"/>
              <a:t>khao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228600"/>
            <a:ext cx="49568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NAÊNG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QUYEÀN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TÌNH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YEÂU</a:t>
            </a:r>
            <a:endParaRPr lang="en-US" sz="35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Bama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5890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164140"/>
            <a:ext cx="8382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indent="269875" algn="ctr" fontAlgn="base">
              <a:spcBef>
                <a:spcPct val="0"/>
              </a:spcBef>
              <a:spcAft>
                <a:spcPct val="0"/>
              </a:spcAft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Neám </a:t>
            </a:r>
            <a:r>
              <a:rPr lang="en-US"/>
              <a:t>bieát yeâu thöông ngoït ngaøo vaø </a:t>
            </a:r>
            <a:r>
              <a:rPr lang="en-US"/>
              <a:t>giuùp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 </a:t>
            </a:r>
            <a:r>
              <a:rPr lang="en-US"/>
              <a:t>yeâu Ngaøi.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228600"/>
            <a:ext cx="49568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NAÊNG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QUYEÀN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TÌNH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YEÂU</a:t>
            </a:r>
            <a:endParaRPr lang="en-US" sz="35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Bama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6456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808708"/>
            <a:ext cx="82296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indent="269875" algn="ctr" fontAlgn="base">
              <a:spcBef>
                <a:spcPct val="0"/>
              </a:spcBef>
              <a:spcAft>
                <a:spcPct val="0"/>
              </a:spcAft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Cuoäc ñôøi con nay </a:t>
            </a:r>
            <a:br>
              <a:rPr lang="en-US"/>
            </a:br>
            <a:r>
              <a:rPr lang="en-US"/>
              <a:t>ñoåi thay </a:t>
            </a:r>
            <a:r>
              <a:rPr lang="en-US"/>
              <a:t>nguyeän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laø ngoïn </a:t>
            </a:r>
            <a:r>
              <a:rPr lang="en-US"/>
              <a:t>ñeøn </a:t>
            </a:r>
            <a:r>
              <a:rPr lang="en-US"/>
              <a:t>soi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trong toái taêm</a:t>
            </a:r>
            <a:r>
              <a:rPr lang="en-US"/>
              <a:t>.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52800" y="228600"/>
            <a:ext cx="49568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NAÊNG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QUYEÀN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TÌNH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YEÂU</a:t>
            </a:r>
            <a:endParaRPr lang="en-US" sz="35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Bama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5458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656308"/>
            <a:ext cx="82296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indent="269875" algn="ctr" fontAlgn="base">
              <a:spcBef>
                <a:spcPct val="0"/>
              </a:spcBef>
              <a:spcAft>
                <a:spcPct val="0"/>
              </a:spcAft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Chieáu </a:t>
            </a:r>
            <a:r>
              <a:rPr lang="en-US"/>
              <a:t>saùng </a:t>
            </a:r>
            <a:r>
              <a:rPr lang="en-US" smtClean="0"/>
              <a:t>yeâu </a:t>
            </a:r>
            <a:r>
              <a:rPr lang="en-US"/>
              <a:t>thöông </a:t>
            </a:r>
            <a:r>
              <a:rPr lang="en-US" smtClean="0"/>
              <a:t>Jeâsus, ñeå </a:t>
            </a:r>
            <a:br>
              <a:rPr lang="en-US" smtClean="0"/>
            </a:br>
            <a:r>
              <a:rPr lang="en-US" smtClean="0"/>
              <a:t>ñöôïc saùng danh </a:t>
            </a:r>
            <a:br>
              <a:rPr lang="en-US" smtClean="0"/>
            </a:br>
            <a:r>
              <a:rPr lang="en-US" smtClean="0"/>
              <a:t>Cha muoân </a:t>
            </a:r>
            <a:r>
              <a:rPr lang="en-US" dirty="0"/>
              <a:t>ñôøi.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2800" y="228600"/>
            <a:ext cx="49568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NAÊNG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QUYEÀN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TÌNH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YEÂU</a:t>
            </a:r>
            <a:endParaRPr lang="en-US" sz="35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Bama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093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808708"/>
            <a:ext cx="82296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indent="269875" algn="ctr" fontAlgn="base">
              <a:spcBef>
                <a:spcPct val="0"/>
              </a:spcBef>
              <a:spcAft>
                <a:spcPct val="0"/>
              </a:spcAft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z="4000" i="1" u="sng" dirty="0"/>
              <a:t>ÑK:</a:t>
            </a:r>
            <a:r>
              <a:rPr lang="en-US" dirty="0"/>
              <a:t> Caàm giöõ con baèng tình yeâu </a:t>
            </a:r>
            <a:r>
              <a:rPr lang="en-US"/>
              <a:t>Chuùa </a:t>
            </a:r>
            <a:r>
              <a:rPr lang="en-US" smtClean="0"/>
              <a:t>lôùn lao, gaàn Chuùa hôn, giöõ con gaàn </a:t>
            </a:r>
            <a:r>
              <a:rPr lang="en-US" dirty="0"/>
              <a:t>beân Cha.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2800" y="228600"/>
            <a:ext cx="49568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NAÊNG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QUYEÀN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TÌNH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YEÂU</a:t>
            </a:r>
            <a:endParaRPr lang="en-US" sz="35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Bama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7365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316540"/>
            <a:ext cx="82296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indent="269875" algn="ctr" fontAlgn="base">
              <a:spcBef>
                <a:spcPct val="0"/>
              </a:spcBef>
              <a:spcAft>
                <a:spcPct val="0"/>
              </a:spcAft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Chôø ñôïi, vöõng tin ñöôïc </a:t>
            </a:r>
            <a:r>
              <a:rPr lang="en-US"/>
              <a:t>Ngaøi </a:t>
            </a:r>
            <a:r>
              <a:rPr lang="en-US" smtClean="0"/>
              <a:t>ban </a:t>
            </a:r>
            <a:br>
              <a:rPr lang="en-US" smtClean="0"/>
            </a:br>
            <a:r>
              <a:rPr lang="en-US" smtClean="0"/>
              <a:t>söùc </a:t>
            </a:r>
            <a:r>
              <a:rPr lang="en-US" dirty="0"/>
              <a:t>môùi luoân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228600"/>
            <a:ext cx="49568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NAÊNG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QUYEÀN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TÌNH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YEÂU</a:t>
            </a:r>
            <a:endParaRPr lang="en-US" sz="35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Bama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578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316540"/>
            <a:ext cx="82296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indent="269875" algn="ctr" fontAlgn="base">
              <a:spcBef>
                <a:spcPct val="0"/>
              </a:spcBef>
              <a:spcAft>
                <a:spcPct val="0"/>
              </a:spcAft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Caát caùnh bay treân </a:t>
            </a:r>
            <a:r>
              <a:rPr lang="en-US"/>
              <a:t>ñöôøng </a:t>
            </a:r>
            <a:r>
              <a:rPr lang="en-US" smtClean="0"/>
              <a:t>ñôøi </a:t>
            </a:r>
            <a:r>
              <a:rPr lang="en-US"/>
              <a:t>vôùi Thaùnh Linh Cha traøn ñaày.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228600"/>
            <a:ext cx="49568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NAÊNG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QUYEÀN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TÌNH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YEÂU</a:t>
            </a:r>
            <a:endParaRPr lang="en-US" sz="35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Bama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9749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316539"/>
            <a:ext cx="82296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indent="269875" algn="ctr" fontAlgn="base">
              <a:spcBef>
                <a:spcPct val="0"/>
              </a:spcBef>
              <a:spcAft>
                <a:spcPct val="0"/>
              </a:spcAft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Nhôø nguoàn </a:t>
            </a:r>
            <a:br>
              <a:rPr lang="en-US" dirty="0"/>
            </a:br>
            <a:r>
              <a:rPr lang="en-US" dirty="0"/>
              <a:t>söùc thieâng Cha </a:t>
            </a:r>
            <a:br>
              <a:rPr lang="en-US" dirty="0"/>
            </a:br>
            <a:r>
              <a:rPr lang="en-US" dirty="0"/>
              <a:t>muoân ñôøi.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2800" y="228600"/>
            <a:ext cx="49568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NAÊNG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QUYEÀN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TÌNH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YEÂU</a:t>
            </a:r>
            <a:endParaRPr lang="en-US" sz="35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Bama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7092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52800" y="228600"/>
            <a:ext cx="49568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NAÊNG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QUYEÀN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TÌNH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YEÂU</a:t>
            </a:r>
            <a:endParaRPr lang="en-US" sz="35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Bamas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1808708"/>
            <a:ext cx="82296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indent="269875" algn="ctr" fontAlgn="base">
              <a:spcBef>
                <a:spcPct val="0"/>
              </a:spcBef>
              <a:spcAft>
                <a:spcPct val="0"/>
              </a:spcAft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z="4400" dirty="0"/>
              <a:t>1. </a:t>
            </a:r>
            <a:r>
              <a:rPr lang="en-US" dirty="0"/>
              <a:t>Quyø beân </a:t>
            </a:r>
            <a:r>
              <a:rPr lang="en-US"/>
              <a:t>Cha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kính </a:t>
            </a:r>
            <a:r>
              <a:rPr lang="en-US" dirty="0"/>
              <a:t>yeâu, loøng thaàm nguyeän xin </a:t>
            </a:r>
            <a:r>
              <a:rPr lang="en-US"/>
              <a:t>Cha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thöù tha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668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316539"/>
            <a:ext cx="82296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indent="269875" algn="ctr" fontAlgn="base">
              <a:spcBef>
                <a:spcPct val="0"/>
              </a:spcBef>
              <a:spcAft>
                <a:spcPct val="0"/>
              </a:spcAft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Ñ</a:t>
            </a:r>
            <a:r>
              <a:rPr lang="en-US" smtClean="0"/>
              <a:t>oåi </a:t>
            </a:r>
            <a:r>
              <a:rPr lang="en-US"/>
              <a:t>môùi trong taâm linh </a:t>
            </a:r>
            <a:r>
              <a:rPr lang="en-US"/>
              <a:t>con </a:t>
            </a:r>
            <a:r>
              <a:rPr lang="en-US" smtClean="0"/>
              <a:t>traøn tuoân tình yeâu Ngaøi.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228600"/>
            <a:ext cx="49568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NAÊNG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QUYEÀN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TÌNH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YEÂU</a:t>
            </a:r>
            <a:endParaRPr lang="en-US" sz="35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Bama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12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808708"/>
            <a:ext cx="82296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indent="269875" algn="ctr" fontAlgn="base">
              <a:spcBef>
                <a:spcPct val="0"/>
              </a:spcBef>
              <a:spcAft>
                <a:spcPct val="0"/>
              </a:spcAft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Vaø töø khi ñeán </a:t>
            </a:r>
            <a:br>
              <a:rPr lang="en-US" smtClean="0"/>
            </a:br>
            <a:r>
              <a:rPr lang="en-US" smtClean="0"/>
              <a:t>vôùi </a:t>
            </a:r>
            <a:r>
              <a:rPr lang="en-US" dirty="0"/>
              <a:t>Cha, </a:t>
            </a:r>
            <a:r>
              <a:rPr lang="en-US"/>
              <a:t>loøng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thaät </a:t>
            </a:r>
            <a:r>
              <a:rPr lang="en-US"/>
              <a:t>bình </a:t>
            </a:r>
            <a:r>
              <a:rPr lang="en-US" smtClean="0"/>
              <a:t>an, </a:t>
            </a:r>
            <a:r>
              <a:rPr lang="en-US" dirty="0"/>
              <a:t>nheï nhaøng, </a:t>
            </a:r>
            <a:r>
              <a:rPr lang="en-US"/>
              <a:t>vöõng </a:t>
            </a:r>
            <a:r>
              <a:rPr lang="en-US" smtClean="0"/>
              <a:t>tin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228600"/>
            <a:ext cx="49568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NAÊNG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QUYEÀN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TÌNH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YEÂU</a:t>
            </a:r>
            <a:endParaRPr lang="en-US" sz="35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Bama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3448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656308"/>
            <a:ext cx="82296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indent="269875" algn="ctr" fontAlgn="base">
              <a:spcBef>
                <a:spcPct val="0"/>
              </a:spcBef>
              <a:spcAft>
                <a:spcPct val="0"/>
              </a:spcAft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Yeáu </a:t>
            </a:r>
            <a:r>
              <a:rPr lang="en-US"/>
              <a:t>ñuoái </a:t>
            </a:r>
            <a:r>
              <a:rPr lang="en-US"/>
              <a:t>trong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 tieâu tan, nhôø nguoàn söùc thieâng </a:t>
            </a:r>
            <a:br>
              <a:rPr lang="en-US" smtClean="0"/>
            </a:br>
            <a:r>
              <a:rPr lang="en-US" smtClean="0"/>
              <a:t>Cha muoân ñôøi.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228600"/>
            <a:ext cx="49568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NAÊNG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QUYEÀN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TÌNH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YEÂU</a:t>
            </a:r>
            <a:endParaRPr lang="en-US" sz="35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Bama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103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808708"/>
            <a:ext cx="82296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indent="269875" algn="ctr" fontAlgn="base">
              <a:spcBef>
                <a:spcPct val="0"/>
              </a:spcBef>
              <a:spcAft>
                <a:spcPct val="0"/>
              </a:spcAft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z="4000" i="1" u="sng" dirty="0"/>
              <a:t>ÑK:</a:t>
            </a:r>
            <a:r>
              <a:rPr lang="en-US" dirty="0"/>
              <a:t> Caàm giöõ con baèng tình yeâu </a:t>
            </a:r>
            <a:r>
              <a:rPr lang="en-US"/>
              <a:t>Chuùa </a:t>
            </a:r>
            <a:r>
              <a:rPr lang="en-US" smtClean="0"/>
              <a:t>lôùn lao, gaàn Chuùa hôn, giöõ con gaàn </a:t>
            </a:r>
            <a:r>
              <a:rPr lang="en-US" dirty="0"/>
              <a:t>beân Cha.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2800" y="228600"/>
            <a:ext cx="49568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NAÊNG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QUYEÀN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TÌNH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YEÂU</a:t>
            </a:r>
            <a:endParaRPr lang="en-US" sz="35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Bama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1480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316540"/>
            <a:ext cx="82296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indent="269875" algn="ctr" fontAlgn="base">
              <a:spcBef>
                <a:spcPct val="0"/>
              </a:spcBef>
              <a:spcAft>
                <a:spcPct val="0"/>
              </a:spcAft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Chôø ñôïi, vöõng tin ñöôïc </a:t>
            </a:r>
            <a:r>
              <a:rPr lang="en-US"/>
              <a:t>Ngaøi </a:t>
            </a:r>
            <a:r>
              <a:rPr lang="en-US" smtClean="0"/>
              <a:t>ban </a:t>
            </a:r>
            <a:br>
              <a:rPr lang="en-US" smtClean="0"/>
            </a:br>
            <a:r>
              <a:rPr lang="en-US" smtClean="0"/>
              <a:t>söùc </a:t>
            </a:r>
            <a:r>
              <a:rPr lang="en-US" dirty="0"/>
              <a:t>môùi luoân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228600"/>
            <a:ext cx="49568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NAÊNG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QUYEÀN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TÌNH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YEÂU</a:t>
            </a:r>
            <a:endParaRPr lang="en-US" sz="35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Bama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7161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316540"/>
            <a:ext cx="82296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indent="269875" algn="ctr" fontAlgn="base">
              <a:spcBef>
                <a:spcPct val="0"/>
              </a:spcBef>
              <a:spcAft>
                <a:spcPct val="0"/>
              </a:spcAft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Caát caùnh bay treân </a:t>
            </a:r>
            <a:r>
              <a:rPr lang="en-US"/>
              <a:t>ñöôøng </a:t>
            </a:r>
            <a:r>
              <a:rPr lang="en-US" smtClean="0"/>
              <a:t>ñôøi </a:t>
            </a:r>
            <a:r>
              <a:rPr lang="en-US"/>
              <a:t>vôùi Thaùnh Linh Cha traøn ñaày.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228600"/>
            <a:ext cx="49568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NAÊNG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QUYEÀN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TÌNH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YEÂU</a:t>
            </a:r>
            <a:endParaRPr lang="en-US" sz="35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Bama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504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316539"/>
            <a:ext cx="82296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indent="269875" algn="ctr" fontAlgn="base">
              <a:spcBef>
                <a:spcPct val="0"/>
              </a:spcBef>
              <a:spcAft>
                <a:spcPct val="0"/>
              </a:spcAft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Nhôø nguoàn </a:t>
            </a:r>
            <a:br>
              <a:rPr lang="en-US" dirty="0"/>
            </a:br>
            <a:r>
              <a:rPr lang="en-US" dirty="0"/>
              <a:t>söùc thieâng Cha </a:t>
            </a:r>
            <a:br>
              <a:rPr lang="en-US" dirty="0"/>
            </a:br>
            <a:r>
              <a:rPr lang="en-US" dirty="0"/>
              <a:t>muoân ñôøi.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2800" y="228600"/>
            <a:ext cx="49568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NAÊNG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QUYEÀN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TÌNH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Bamas" pitchFamily="34" charset="0"/>
              </a:rPr>
              <a:t>YEÂU</a:t>
            </a:r>
            <a:endParaRPr lang="en-US" sz="35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Bama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6152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216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Times New Roman</vt:lpstr>
      <vt:lpstr>VNI-Aptima</vt:lpstr>
      <vt:lpstr>VNI-Bamas</vt:lpstr>
      <vt:lpstr>VNI-Bauhaus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13</cp:revision>
  <dcterms:created xsi:type="dcterms:W3CDTF">2012-03-03T08:46:40Z</dcterms:created>
  <dcterms:modified xsi:type="dcterms:W3CDTF">2013-04-12T14:36:03Z</dcterms:modified>
</cp:coreProperties>
</file>