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03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17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3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3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3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582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3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3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3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310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343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292608" y="2584880"/>
            <a:ext cx="77663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KHOÂNG AI NGOAØI CHUÙA</a:t>
            </a:r>
            <a:endParaRPr lang="en-US" sz="72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198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KHOÂNG AI NGOAØI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58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mong öôùc gì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cao xa ngoaøi Jeâsus, Chuùa yeâu con.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69502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7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Nhôø doøng huyeát baùu Jeâsus con ñöôïc saïch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toäi, ñöôïc ñoåi môùi.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KHOÂNG AI NGOAØI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471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7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yeâu Chuùa thaät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bao la, laøm loøng con thaáy thoûa vui luoân.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KHOÂNG AI NGOAØI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703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7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yeâu Chuùa maõi trong con, dòu daøng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laøm loøng con aám eâm.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KHOÂNG AI NGOAØI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00240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52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2013-04-12T14:22:43Z</dcterms:created>
  <dcterms:modified xsi:type="dcterms:W3CDTF">2013-04-12T14:42:29Z</dcterms:modified>
</cp:coreProperties>
</file>