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2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" y="2584880"/>
            <a:ext cx="6498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9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bao luùc khoù nguy hay khoå ñau,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ñôïi troâng Chuùa luoân luoân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0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trong truõng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boùng ñeâm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ôû beân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4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beân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ôi cho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Chuùa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98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con khoâng maëc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coâ ñôn.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3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con yeâu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0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troâng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töø saùng sôùm,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tröa, ban chieàu.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6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gaàn Chuùa maõi khoâng lìa 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5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yeâu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con ñöôïc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7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ôi cho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gaàn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CHUÙA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156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2013-04-12T14:48:07Z</dcterms:created>
  <dcterms:modified xsi:type="dcterms:W3CDTF">2013-04-12T14:52:47Z</dcterms:modified>
</cp:coreProperties>
</file>