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8" r:id="rId6"/>
    <p:sldId id="269" r:id="rId7"/>
    <p:sldId id="262" r:id="rId8"/>
    <p:sldId id="263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0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0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4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" y="2584880"/>
            <a:ext cx="6498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NGÖÔØI TOÂI</a:t>
            </a:r>
          </a:p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YEÂU MEÁN</a:t>
            </a:r>
          </a:p>
        </p:txBody>
      </p:sp>
    </p:spTree>
    <p:extLst>
      <p:ext uri="{BB962C8B-B14F-4D97-AF65-F5344CB8AC3E}">
        <p14:creationId xmlns:p14="http://schemas.microsoft.com/office/powerpoint/2010/main" val="273395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NGÖÔØI TOÂI YEÂU MEÁN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dòu daøng nhaân aùi hy sinh cheát thay muoân ngöôøi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009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Doøng huyeát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lai xoùa tan moïi 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nhaân, nguyeän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maõi troïn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NGÖÔØI TOÂI YEÂU MEÁN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2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NGÖÔØI TOÂI YEÂU MEÁN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dòu daøng nhaân aùi hy sinh cheát thay muoân ngöôøi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7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Doøng huyeát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lai xoùa tan moïi 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nhaân, nguyeän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maõi troïn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NGÖÔØI TOÂI YEÂU MEÁN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theo Jeâsus ñaém trong ôn laønh, nguyeän caàu doøng suoái maùt nôi thieân cung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chaûy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NGÖÔØI TOÂI YEÂU MEÁN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saïch moïi toäi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taåy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ueá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troïn ñôøi.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NGÖÔØI TOÂI YEÂU MEÁN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9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theo Jeâsus ñaém trong ôn laønh, nguyeän caàu doøng suoái maùt nôi thieân cung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chaûy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NGÖÔØI TOÂI YEÂU MEÁN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4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saïch moïi toäi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taåy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ueá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troïn ñôøi.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NGÖÔØI TOÂI YEÂU MEÁN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516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2013-04-12T14:54:23Z</dcterms:created>
  <dcterms:modified xsi:type="dcterms:W3CDTF">2013-04-12T14:58:10Z</dcterms:modified>
</cp:coreProperties>
</file>