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4"/>
            <a:ext cx="7485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7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Hoøa vang tieáng haùt ngôïi khen Chuùa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cao, cuøng toân cao danh Jeâsus, Ñaáng thaùnh 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ca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quyeàn naêng vôùi hieån vinh,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meán 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7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9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6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truyeàn rao danh Cha chí thaùnh, ngôïi khen danh Jeâsus Chuùa muoân loaøi ñaùng toân.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69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ngöï treân ngoâi cao sang ñaày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uy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7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Hoøa vang tieáng haùt ngôïi khen Chuùa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cao, cuøng toân cao danh Jeâsus, Ñaáng thaùnh 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ca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quyeàn naêng vôùi hieån vinh,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meán 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0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9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ñaây nguyeän daâng Chuùa thaùnh, troïn taâm linh ngaøy ñeâm khaùt khao naêng löïc Chuùa ban.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9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ñi vôùi söùc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traøn tuoåi xuaân, con mang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öôùc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TRUYEÀN RAO DANH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6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2013-04-12T14:59:25Z</dcterms:created>
  <dcterms:modified xsi:type="dcterms:W3CDTF">2013-04-12T15:05:34Z</dcterms:modified>
</cp:coreProperties>
</file>