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6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7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1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1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5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376" y="2548304"/>
            <a:ext cx="7437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TRONG ÑÖÔØNG CHUÙA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3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Chuùa ban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ngaäp traøn, toâi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theo ñöôøng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TRONG ÑÖÔØNG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rao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khaép, phöôùc aân Jeâsus traøn tuoân.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TRONG ÑÖÔØNG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TRONG ÑÖÔØNG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toâi luoân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Cha treân trôøi,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tuoân huyeát cöùu muoân muoân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476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rao ra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daét ñöa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ñeán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TRONG ÑÖÔØNG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9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thöù, neùm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oâ nhô.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TRONG ÑÖÔØNG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3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ai tin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khoâng lo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Cha luoân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ñôõ ban ôn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TRONG ÑÖÔØNG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ñau thöông tan bieán Chuùa ban cho nguoàn soáng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TRONG ÑÖÔØNG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5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daét, 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thoûa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TRONG ÑÖÔØNG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3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böôùc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ñöôøng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neùm xa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töôïng hình.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TRONG ÑÖÔØNG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4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vaùc 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thaäp töï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böôùc ñi trong ñöôøng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TRONG ÑÖÔØNG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430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2013-04-13T01:40:57Z</dcterms:created>
  <dcterms:modified xsi:type="dcterms:W3CDTF">2013-04-13T01:46:31Z</dcterms:modified>
</cp:coreProperties>
</file>