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5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5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80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3046-0B7F-4E93-A4B0-25BCF4EB8E09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24457-F8B8-40CA-91F7-16AA47C9B7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4" descr="C:\Documents and Settings\Member's LKC\Desktop\TG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1"/>
            <a:ext cx="1066800" cy="15290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228600" y="1752600"/>
            <a:ext cx="64008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6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BIEÁT JEÂSUS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6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VAØ TRUYEÀN BAÙ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66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DANH NGAØI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oudy" pitchFamily="2" charset="0"/>
              </a:rPr>
              <a:t>TOÂN VINH CHUÙA – </a:t>
            </a:r>
            <a:r>
              <a:rPr lang="en-US" sz="3600" b="1" smtClean="0">
                <a:solidFill>
                  <a:prstClr val="black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oudy" pitchFamily="2" charset="0"/>
              </a:rPr>
              <a:t>BIEÄT THAÙNH CA </a:t>
            </a:r>
            <a:endParaRPr lang="en-US" sz="3600" b="1" smtClean="0">
              <a:solidFill>
                <a:prstClr val="black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oudy" pitchFamily="2" charset="0"/>
            </a:endParaRPr>
          </a:p>
        </p:txBody>
      </p:sp>
      <p:pic>
        <p:nvPicPr>
          <p:cNvPr id="5" name="Picture 4" descr="C:\Documents and Settings\Member's LKC\Desktop\T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324600" y="2666999"/>
            <a:ext cx="2430552" cy="3483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26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hieán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cho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vì Ngaøi.</a:t>
            </a:r>
          </a:p>
        </p:txBody>
      </p:sp>
      <p:sp>
        <p:nvSpPr>
          <p:cNvPr id="3" name="Title 8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BIEÁT </a:t>
            </a:r>
            <a:r>
              <a:rPr lang="en-US" sz="40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JEÂSUS VAØ TRUYEÀN BAÙ DANH NGAØI</a:t>
            </a:r>
          </a:p>
        </p:txBody>
      </p:sp>
    </p:spTree>
    <p:extLst>
      <p:ext uri="{BB962C8B-B14F-4D97-AF65-F5344CB8AC3E}">
        <p14:creationId xmlns:p14="http://schemas.microsoft.com/office/powerpoint/2010/main" val="20122413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tieán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Jeâsus, soáng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Ngaøi.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BIEÁT </a:t>
            </a:r>
            <a:r>
              <a:rPr lang="en-US" sz="40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JEÂSUS VAØ TRUYEÀN BAÙ DANH NGAØI</a:t>
            </a:r>
          </a:p>
        </p:txBody>
      </p:sp>
    </p:spTree>
    <p:extLst>
      <p:ext uri="{BB962C8B-B14F-4D97-AF65-F5344CB8AC3E}">
        <p14:creationId xmlns:p14="http://schemas.microsoft.com/office/powerpoint/2010/main" val="5870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gì ñem ví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saùnh?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cam cheát thay ta.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BIEÁT </a:t>
            </a:r>
            <a:r>
              <a:rPr lang="en-US" sz="40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JEÂSUS VAØ TRUYEÀN BAÙ DANH NGAØI</a:t>
            </a:r>
          </a:p>
        </p:txBody>
      </p:sp>
    </p:spTree>
    <p:extLst>
      <p:ext uri="{BB962C8B-B14F-4D97-AF65-F5344CB8AC3E}">
        <p14:creationId xmlns:p14="http://schemas.microsoft.com/office/powerpoint/2010/main" val="42870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 txBox="1">
            <a:spLocks/>
          </p:cNvSpPr>
          <p:nvPr/>
        </p:nvSpPr>
        <p:spPr>
          <a:xfrm>
            <a:off x="0" y="17526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tieán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rao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Chuùa, </a:t>
            </a:r>
            <a:b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Jeâsus, soáng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Ngaøi,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Ngaøi.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0" y="152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BIEÁT </a:t>
            </a:r>
            <a:r>
              <a:rPr lang="en-US" sz="4000" b="1" smtClean="0">
                <a:solidFill>
                  <a:srgbClr val="C0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JEÂSUS VAØ TRUYEÀN BAÙ DANH NGAØI</a:t>
            </a:r>
          </a:p>
        </p:txBody>
      </p:sp>
    </p:spTree>
    <p:extLst>
      <p:ext uri="{BB962C8B-B14F-4D97-AF65-F5344CB8AC3E}">
        <p14:creationId xmlns:p14="http://schemas.microsoft.com/office/powerpoint/2010/main" val="19053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VNI-Aptima</vt:lpstr>
      <vt:lpstr>VNI-Garam</vt:lpstr>
      <vt:lpstr>VNI-Goudy</vt:lpstr>
      <vt:lpstr>Custom Design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12</cp:revision>
  <dcterms:created xsi:type="dcterms:W3CDTF">2009-01-13T23:54:03Z</dcterms:created>
  <dcterms:modified xsi:type="dcterms:W3CDTF">2013-04-13T01:48:42Z</dcterms:modified>
</cp:coreProperties>
</file>