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9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8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4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4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6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376" y="2548304"/>
            <a:ext cx="6291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JEÂSUS</a:t>
            </a:r>
          </a:p>
        </p:txBody>
      </p:sp>
    </p:spTree>
    <p:extLst>
      <p:ext uri="{BB962C8B-B14F-4D97-AF65-F5344CB8AC3E}">
        <p14:creationId xmlns:p14="http://schemas.microsoft.com/office/powerpoint/2010/main" val="2434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tuïng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theá, 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ÔN JEÂSUS</a:t>
            </a:r>
          </a:p>
        </p:txBody>
      </p:sp>
    </p:spTree>
    <p:extLst>
      <p:ext uri="{BB962C8B-B14F-4D97-AF65-F5344CB8AC3E}">
        <p14:creationId xmlns:p14="http://schemas.microsoft.com/office/powerpoint/2010/main" val="162400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khen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phai.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ÔN JEÂSUS</a:t>
            </a:r>
          </a:p>
        </p:txBody>
      </p:sp>
    </p:spTree>
    <p:extLst>
      <p:ext uri="{BB962C8B-B14F-4D97-AF65-F5344CB8AC3E}">
        <p14:creationId xmlns:p14="http://schemas.microsoft.com/office/powerpoint/2010/main" val="38016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hoøa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muoân muoân ngöôøi treân ñaát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ÔN JEÂSUS</a:t>
            </a:r>
          </a:p>
        </p:txBody>
      </p:sp>
    </p:spTree>
    <p:extLst>
      <p:ext uri="{BB962C8B-B14F-4D97-AF65-F5344CB8AC3E}">
        <p14:creationId xmlns:p14="http://schemas.microsoft.com/office/powerpoint/2010/main" val="134386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khen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ÔN JEÂSUS</a:t>
            </a:r>
          </a:p>
        </p:txBody>
      </p:sp>
    </p:spTree>
    <p:extLst>
      <p:ext uri="{BB962C8B-B14F-4D97-AF65-F5344CB8AC3E}">
        <p14:creationId xmlns:p14="http://schemas.microsoft.com/office/powerpoint/2010/main" val="97999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ÔN JEÂSUS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ngaøy qua cuoäc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soáng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buoàn. </a:t>
            </a:r>
          </a:p>
        </p:txBody>
      </p:sp>
    </p:spTree>
    <p:extLst>
      <p:ext uri="{BB962C8B-B14F-4D97-AF65-F5344CB8AC3E}">
        <p14:creationId xmlns:p14="http://schemas.microsoft.com/office/powerpoint/2010/main" val="40745737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Tieàn taøi bao coâng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coù trong cuoäc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hö khoâng.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ÔN JEÂSUS</a:t>
            </a:r>
          </a:p>
        </p:txBody>
      </p:sp>
    </p:spTree>
    <p:extLst>
      <p:ext uri="{BB962C8B-B14F-4D97-AF65-F5344CB8AC3E}">
        <p14:creationId xmlns:p14="http://schemas.microsoft.com/office/powerpoint/2010/main" val="10413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bao laàn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goïi con,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chai ñaù chaúng ñaùp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ÔN JEÂSUS</a:t>
            </a:r>
          </a:p>
        </p:txBody>
      </p:sp>
    </p:spTree>
    <p:extLst>
      <p:ext uri="{BB962C8B-B14F-4D97-AF65-F5344CB8AC3E}">
        <p14:creationId xmlns:p14="http://schemas.microsoft.com/office/powerpoint/2010/main" val="321636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ÔN JEÂSUS</a:t>
            </a:r>
          </a:p>
        </p:txBody>
      </p:sp>
    </p:spTree>
    <p:extLst>
      <p:ext uri="{BB962C8B-B14F-4D97-AF65-F5344CB8AC3E}">
        <p14:creationId xmlns:p14="http://schemas.microsoft.com/office/powerpoint/2010/main" val="212295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naøy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Jeâsus roài.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ÔN JEÂSUS</a:t>
            </a:r>
          </a:p>
        </p:txBody>
      </p:sp>
    </p:spTree>
    <p:extLst>
      <p:ext uri="{BB962C8B-B14F-4D97-AF65-F5344CB8AC3E}">
        <p14:creationId xmlns:p14="http://schemas.microsoft.com/office/powerpoint/2010/main" val="258253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Ngöï vaøo taâm linh Cha thay ñoåi quaûn cai ñôøi con haèng ngaøy.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ÔN JEÂSUS</a:t>
            </a:r>
          </a:p>
        </p:txBody>
      </p:sp>
    </p:spTree>
    <p:extLst>
      <p:ext uri="{BB962C8B-B14F-4D97-AF65-F5344CB8AC3E}">
        <p14:creationId xmlns:p14="http://schemas.microsoft.com/office/powerpoint/2010/main" val="250419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yeâu thöông, Jeâsus daãn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ñi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ÔN JEÂSUS</a:t>
            </a:r>
          </a:p>
        </p:txBody>
      </p:sp>
    </p:spTree>
    <p:extLst>
      <p:ext uri="{BB962C8B-B14F-4D97-AF65-F5344CB8AC3E}">
        <p14:creationId xmlns:p14="http://schemas.microsoft.com/office/powerpoint/2010/main" val="368914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duøng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KHEN ÔN JEÂSUS</a:t>
            </a:r>
          </a:p>
        </p:txBody>
      </p:sp>
    </p:spTree>
    <p:extLst>
      <p:ext uri="{BB962C8B-B14F-4D97-AF65-F5344CB8AC3E}">
        <p14:creationId xmlns:p14="http://schemas.microsoft.com/office/powerpoint/2010/main" val="7427937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2013-04-13T01:57:55Z</dcterms:created>
  <dcterms:modified xsi:type="dcterms:W3CDTF">2013-04-13T09:25:50Z</dcterms:modified>
</cp:coreProperties>
</file>