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48A64-24F2-45EE-8069-17D57F031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48A64-24F2-45EE-8069-17D57F031D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528E7E-3E89-41A8-BAFB-B1797E12AB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528E7E-3E89-41A8-BAFB-B1797E12AB2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50"/>
            <a:ext cx="2819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228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-76200"/>
            <a:ext cx="1524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85725"/>
            <a:ext cx="15367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90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847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14573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28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90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847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13049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100" y="1981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6671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1337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648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1910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5486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105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5562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46482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41243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6576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5105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5791200"/>
            <a:ext cx="161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5908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3200400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26765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2066925"/>
            <a:ext cx="1384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26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2034381"/>
            <a:ext cx="60198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 descr="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20" y="1752600"/>
            <a:ext cx="18573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943600" y="2169616"/>
            <a:ext cx="2514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800">
                <a:solidFill>
                  <a:srgbClr val="A50021"/>
                </a:solidFill>
                <a:latin typeface="VNI-Fato" pitchFamily="2" charset="0"/>
              </a:rPr>
              <a:t>  on yeâu Ngaøi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035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" name="Rectangle 41"/>
          <p:cNvSpPr>
            <a:spLocks noChangeArrowheads="1"/>
          </p:cNvSpPr>
          <p:nvPr/>
        </p:nvSpPr>
        <p:spPr bwMode="auto">
          <a:xfrm>
            <a:off x="647700" y="1066800"/>
            <a:ext cx="7848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Khi con ñeám caùc aân phöôùc Ngaøi ñaõ ban, </a:t>
            </a:r>
            <a:b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</a:b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con nhaän ra thaät </a:t>
            </a:r>
            <a:b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</a:b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Chuùa quaù yeâu </a:t>
            </a:r>
            <a:b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</a:b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con!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</a:rPr>
              <a:t> </a:t>
            </a:r>
            <a:endParaRPr lang="en-US" sz="6000">
              <a:effectLst>
                <a:glow rad="101600">
                  <a:schemeClr val="bg1"/>
                </a:glow>
              </a:effectLst>
              <a:latin typeface="VNI-Duff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913707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Fato" panose="020B0803050302020204" pitchFamily="34" charset="0"/>
              </a:rPr>
              <a:t>BIEÄT THAÙNH CA – CON YEÂU NGAØI</a:t>
            </a:r>
            <a:endParaRPr lang="en-US" sz="35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Fato" panose="020B08030503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533400" y="892741"/>
            <a:ext cx="8229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Khi con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nhôù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caùc coâng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vieäc laï luøng tay Chuùa   laøm, con nhaän ra     raèng Chuùa haèng                beân con.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5913707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Fato" panose="020B0803050302020204" pitchFamily="34" charset="0"/>
              </a:rPr>
              <a:t>BIEÄT THAÙNH CA – CON YEÂU NGAØI</a:t>
            </a:r>
            <a:endParaRPr lang="en-US" sz="35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Fato" panose="020B08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685800" y="1219200"/>
            <a:ext cx="7848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Nhöng chæ khi con ñeán chieâm ngöôõng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chính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Ngaøi, söï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bình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an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/>
            </a:r>
            <a:b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</a:b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Ngaøi bao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phuû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/>
            </a:r>
            <a:b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</a:b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con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5913707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Fato" panose="020B0803050302020204" pitchFamily="34" charset="0"/>
              </a:rPr>
              <a:t>BIEÄT THAÙNH CA – CON YEÂU NGAØI</a:t>
            </a:r>
            <a:endParaRPr lang="en-US" sz="35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Fato" panose="020B08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838200" y="1103879"/>
            <a:ext cx="7467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OÂi! xin cho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con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chaêm chaêm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xem lôøi höùa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ñôøi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ñôøi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cho nhöõng ai         kính meán               Ngaøi.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5913707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Fato" panose="020B0803050302020204" pitchFamily="34" charset="0"/>
              </a:rPr>
              <a:t>BIEÄT THAÙNH CA – CON YEÂU NGAØI</a:t>
            </a:r>
            <a:endParaRPr lang="en-US" sz="35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Fato" panose="020B08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571500" y="1204726"/>
            <a:ext cx="8001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Con xin Thaùnh yù Chuùa ñöôïc neân treân ñôøi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soáng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con, loøng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con quyeát theo daáu chaân          Ngaøi.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5913707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Fato" panose="020B0803050302020204" pitchFamily="34" charset="0"/>
              </a:rPr>
              <a:t>BIEÄT THAÙNH CA – CON YEÂU NGAØI</a:t>
            </a:r>
            <a:endParaRPr lang="en-US" sz="35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Fato" panose="020B08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533400" y="929819"/>
            <a:ext cx="80772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Nguyeän giao phoù ñôøi soáng con trong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tay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Ngaøi, vì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con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muoán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/>
            </a:r>
            <a:b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</a:b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noùi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baèng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cuoäc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/>
            </a:r>
            <a:b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</a:b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soáng con. </a:t>
            </a:r>
            <a:endParaRPr lang="en-US" sz="6000">
              <a:effectLst>
                <a:glow rad="101600">
                  <a:schemeClr val="bg1"/>
                </a:glow>
              </a:effectLst>
              <a:latin typeface="VNI-Duff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913707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Fato" panose="020B0803050302020204" pitchFamily="34" charset="0"/>
              </a:rPr>
              <a:t>BIEÄT THAÙNH CA – CON YEÂU NGAØI</a:t>
            </a:r>
            <a:endParaRPr lang="en-US" sz="35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Fato" panose="020B08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219200" y="2616368"/>
            <a:ext cx="685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“Con </a:t>
            </a:r>
            <a:r>
              <a:rPr lang="en-US" sz="600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yeâu </a:t>
            </a:r>
            <a:r>
              <a:rPr lang="en-US" sz="6000" smtClean="0">
                <a:effectLst>
                  <a:glow rad="101600">
                    <a:schemeClr val="bg1"/>
                  </a:glow>
                </a:effectLst>
                <a:latin typeface="VNI-Duff" pitchFamily="2" charset="0"/>
                <a:cs typeface="Times New Roman" panose="02020603050405020304" pitchFamily="18" charset="0"/>
              </a:rPr>
              <a:t>Ngaøi!"</a:t>
            </a:r>
            <a:endParaRPr lang="en-US" sz="6000">
              <a:effectLst>
                <a:glow rad="101600">
                  <a:schemeClr val="bg1"/>
                </a:glow>
              </a:effectLst>
              <a:latin typeface="VNI-Duff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5913707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smtClean="0">
                <a:ln w="11430"/>
                <a:solidFill>
                  <a:srgbClr val="C0000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Fato" panose="020B0803050302020204" pitchFamily="34" charset="0"/>
              </a:rPr>
              <a:t>BIEÄT THAÙNH CA – CON YEÂU NGAØI</a:t>
            </a:r>
            <a:endParaRPr lang="en-US" sz="3500" b="1">
              <a:ln w="11430"/>
              <a:solidFill>
                <a:srgbClr val="C00000"/>
              </a:solidFill>
              <a:effectLst>
                <a:glow rad="1270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Fato" panose="020B08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161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VNI-Fato</vt:lpstr>
      <vt:lpstr>VNI-Duff</vt:lpstr>
      <vt:lpstr>Times New Roman</vt:lpstr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cp:lastPrinted>1601-01-01T00:00:00Z</cp:lastPrinted>
  <dcterms:created xsi:type="dcterms:W3CDTF">1601-01-01T00:00:00Z</dcterms:created>
  <dcterms:modified xsi:type="dcterms:W3CDTF">2013-04-13T09:40:11Z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