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07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376" y="2548306"/>
            <a:ext cx="602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 BÖÔÙC</a:t>
            </a:r>
          </a:p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VÔÙI CHUÙA</a:t>
            </a:r>
          </a:p>
        </p:txBody>
      </p:sp>
    </p:spTree>
    <p:extLst>
      <p:ext uri="{BB962C8B-B14F-4D97-AF65-F5344CB8AC3E}">
        <p14:creationId xmlns:p14="http://schemas.microsoft.com/office/powerpoint/2010/main" val="158481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Chuùa, Chuùa daãn ñöa troïn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 BÖÔÙC VÔÙI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0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khoâng coøn sôï chi, </a:t>
            </a:r>
            <a:b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daãn loái böôùc toâi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ñöôøng gian nguy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an bình. 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 BÖÔÙC VÔÙI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4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 BÖÔÙC VÔÙI CHUÙA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vôùi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loái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trong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029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ngaøy toâi tieán böôùc vôùi Chuùa,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roän vang.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 BÖÔÙC VÔÙI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4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Daàu baàu trôøi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boùng toái,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 BÖÔÙC VÔÙI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6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vôùi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dôøi.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 BÖÔÙC VÔÙI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09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baïn thaân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Ngaøi.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 BÖÔÙC VÔÙI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 BÖÔÙC VÔÙI CHUÙA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vôùi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khoå naïn.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721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ngaøy toâi tieán böôùc vôùi Chuùa,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 BÖÔÙC VÔÙI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7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Daàu ñöôøng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vöôùng maéc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chaén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loái, daãu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ñi buoàn ñau.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 BÖÔÙC VÔÙI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929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135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2013-04-13T10:00:51Z</dcterms:created>
  <dcterms:modified xsi:type="dcterms:W3CDTF">2013-04-13T10:06:11Z</dcterms:modified>
</cp:coreProperties>
</file>