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62" r:id="rId2"/>
    <p:sldId id="263" r:id="rId3"/>
    <p:sldId id="273" r:id="rId4"/>
    <p:sldId id="264" r:id="rId5"/>
    <p:sldId id="265" r:id="rId6"/>
    <p:sldId id="274" r:id="rId7"/>
    <p:sldId id="266" r:id="rId8"/>
    <p:sldId id="275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0E811-D949-45A9-AEB2-A6C1B25059A8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BE86-3B67-4294-BFAB-EEC9F9DD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9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2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4/13/2013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Picture 2" descr="C:\Users\Lan Kha\Desktop\Picture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5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1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524000"/>
            <a:ext cx="58674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9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Marone" pitchFamily="34" charset="0"/>
                <a:cs typeface="+mn-cs"/>
              </a:rPr>
              <a:t>BAØI HAÙT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9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Marone" pitchFamily="34" charset="0"/>
                <a:cs typeface="+mn-cs"/>
              </a:rPr>
              <a:t>SAI ÑI</a:t>
            </a:r>
            <a:endParaRPr lang="en-US" sz="9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Marone" pitchFamily="34" charset="0"/>
              <a:cs typeface="+mn-cs"/>
            </a:endParaRP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4572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ank" pitchFamily="34" charset="0"/>
                <a:cs typeface="+mn-cs"/>
              </a:rPr>
              <a:t>Toân Vinh Chuùa – Bieät Thaùnh Ca  </a:t>
            </a: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3068505" cy="4398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66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Kìa Cha vaãn haèng </a:t>
            </a:r>
            <a:r>
              <a:rPr lang="en-US"/>
              <a:t/>
            </a:r>
            <a:br>
              <a:rPr lang="en-US"/>
            </a:br>
            <a:r>
              <a:rPr lang="en-US"/>
              <a:t>sai ta </a:t>
            </a:r>
            <a:r>
              <a:rPr lang="en-US"/>
              <a:t>ñi, </a:t>
            </a:r>
            <a:r>
              <a:rPr lang="en-US"/>
              <a:t>ñöøng </a:t>
            </a:r>
            <a:r>
              <a:rPr lang="en-US"/>
              <a:t>lo </a:t>
            </a:r>
            <a:r>
              <a:rPr lang="en-US"/>
              <a:t/>
            </a:r>
            <a:br>
              <a:rPr lang="en-US"/>
            </a:br>
            <a:r>
              <a:rPr lang="en-US"/>
              <a:t>toan </a:t>
            </a:r>
            <a:r>
              <a:rPr lang="en-US"/>
              <a:t>chi, </a:t>
            </a:r>
            <a:r>
              <a:rPr lang="en-US"/>
              <a:t>Cha </a:t>
            </a:r>
            <a:r>
              <a:rPr lang="en-US"/>
              <a:t>luoân </a:t>
            </a:r>
            <a:r>
              <a:rPr lang="en-US"/>
              <a:t/>
            </a:r>
            <a:br>
              <a:rPr lang="en-US"/>
            </a:br>
            <a:r>
              <a:rPr lang="en-US"/>
              <a:t>luoân </a:t>
            </a:r>
            <a:r>
              <a:rPr lang="en-US"/>
              <a:t>ñöa </a:t>
            </a:r>
            <a:r>
              <a:rPr lang="en-US" smtClean="0"/>
              <a:t>böôùc. 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Nôi naéng chaùy </a:t>
            </a:r>
            <a:r>
              <a:rPr lang="en-US"/>
              <a:t/>
            </a:r>
            <a:br>
              <a:rPr lang="en-US"/>
            </a:br>
            <a:r>
              <a:rPr lang="en-US"/>
              <a:t>Chuùa </a:t>
            </a:r>
            <a:r>
              <a:rPr lang="en-US"/>
              <a:t>khieán töôi môùi, </a:t>
            </a:r>
            <a:r>
              <a:rPr lang="en-US"/>
              <a:t/>
            </a:r>
            <a:br>
              <a:rPr lang="en-US"/>
            </a:br>
            <a:r>
              <a:rPr lang="en-US"/>
              <a:t>suoái </a:t>
            </a:r>
            <a:r>
              <a:rPr lang="en-US"/>
              <a:t>thieâng Cha </a:t>
            </a:r>
            <a:r>
              <a:rPr lang="en-US"/>
              <a:t/>
            </a:r>
            <a:br>
              <a:rPr lang="en-US"/>
            </a:br>
            <a:r>
              <a:rPr lang="en-US"/>
              <a:t>tuoân </a:t>
            </a:r>
            <a:r>
              <a:rPr lang="en-US"/>
              <a:t>ñaày. 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92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Ngaøi laø aùnh saùng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ta </a:t>
            </a:r>
            <a:r>
              <a:rPr lang="en-US"/>
              <a:t>ngaøy </a:t>
            </a:r>
            <a:r>
              <a:rPr lang="en-US"/>
              <a:t>ñeâm, </a:t>
            </a:r>
            <a:r>
              <a:rPr lang="en-US"/>
              <a:t/>
            </a:r>
            <a:br>
              <a:rPr lang="en-US"/>
            </a:br>
            <a:r>
              <a:rPr lang="en-US"/>
              <a:t>daãn </a:t>
            </a:r>
            <a:r>
              <a:rPr lang="en-US"/>
              <a:t>daét ñeán nôi vinh quang cuûa Ngaøi. 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5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Haõy möøng vui, </a:t>
            </a:r>
            <a:r>
              <a:rPr lang="en-US"/>
              <a:t/>
            </a:r>
            <a:br>
              <a:rPr lang="en-US"/>
            </a:br>
            <a:r>
              <a:rPr lang="en-US"/>
              <a:t>ñöøng </a:t>
            </a:r>
            <a:r>
              <a:rPr lang="en-US"/>
              <a:t>lo </a:t>
            </a:r>
            <a:r>
              <a:rPr lang="en-US"/>
              <a:t>toan,</a:t>
            </a:r>
            <a:r>
              <a:rPr lang="en-US"/>
              <a:t/>
            </a:r>
            <a:br>
              <a:rPr lang="en-US"/>
            </a:br>
            <a:r>
              <a:rPr lang="en-US"/>
              <a:t>vì </a:t>
            </a:r>
            <a:r>
              <a:rPr lang="en-US"/>
              <a:t>Chuùa </a:t>
            </a:r>
            <a:r>
              <a:rPr lang="en-US" smtClean="0"/>
              <a:t>Jeâsus </a:t>
            </a:r>
            <a:r>
              <a:rPr lang="en-US"/>
              <a:t>ñaéc </a:t>
            </a:r>
            <a:br>
              <a:rPr lang="en-US"/>
            </a:br>
            <a:r>
              <a:rPr lang="en-US"/>
              <a:t>thaéng </a:t>
            </a:r>
            <a:r>
              <a:rPr lang="en-US"/>
              <a:t>vaãn ñi cuøng. 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29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Haèng ngaøy beân ta, </a:t>
            </a:r>
            <a:br>
              <a:rPr lang="en-US"/>
            </a:br>
            <a:r>
              <a:rPr lang="en-US"/>
              <a:t>ñeán khaép </a:t>
            </a:r>
            <a:r>
              <a:rPr lang="en-US"/>
              <a:t>choán, </a:t>
            </a:r>
            <a:r>
              <a:rPr lang="en-US"/>
              <a:t/>
            </a:r>
            <a:br>
              <a:rPr lang="en-US"/>
            </a:br>
            <a:r>
              <a:rPr lang="en-US"/>
              <a:t>söùc </a:t>
            </a:r>
            <a:r>
              <a:rPr lang="en-US"/>
              <a:t>môùi Chuùa ban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ta </a:t>
            </a:r>
            <a:r>
              <a:rPr lang="en-US"/>
              <a:t>ñeán </a:t>
            </a:r>
            <a:r>
              <a:rPr lang="en-US"/>
              <a:t>muoân </a:t>
            </a:r>
            <a:r>
              <a:rPr lang="en-US" smtClean="0"/>
              <a:t>ñôøi.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22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Nguyeän </a:t>
            </a:r>
            <a:r>
              <a:rPr lang="en-US"/>
              <a:t>Ngaøi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chuùc </a:t>
            </a:r>
            <a:r>
              <a:rPr lang="en-US"/>
              <a:t>phöôùc, </a:t>
            </a:r>
            <a:r>
              <a:rPr lang="en-US"/>
              <a:t>daãn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daét </a:t>
            </a:r>
            <a:r>
              <a:rPr lang="en-US"/>
              <a:t>chuùng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thaùi </a:t>
            </a:r>
            <a:r>
              <a:rPr lang="en-US"/>
              <a:t>an </a:t>
            </a:r>
            <a:r>
              <a:rPr lang="en-US"/>
              <a:t>troïn </a:t>
            </a:r>
            <a:r>
              <a:rPr lang="en-US" smtClean="0"/>
              <a:t>ñôøi</a:t>
            </a:r>
            <a:r>
              <a:rPr lang="en-US"/>
              <a:t>.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4172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2316540"/>
            <a:ext cx="8763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Ngaøi luoân </a:t>
            </a:r>
            <a:r>
              <a:rPr lang="en-US"/>
              <a:t>beân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daét </a:t>
            </a:r>
            <a:br>
              <a:rPr lang="en-US" smtClean="0"/>
            </a:br>
            <a:r>
              <a:rPr lang="en-US" smtClean="0"/>
              <a:t>cuoäc </a:t>
            </a:r>
            <a:r>
              <a:rPr lang="en-US"/>
              <a:t>soáng. 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45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Tình yeâu Chuùa vaãn giöõ con ôû trong an laønh, </a:t>
            </a:r>
            <a:br>
              <a:rPr lang="en-US"/>
            </a:br>
            <a:r>
              <a:rPr lang="en-US"/>
              <a:t>quyeàn naêng Cha seõ </a:t>
            </a:r>
            <a:r>
              <a:rPr lang="en-US"/>
              <a:t/>
            </a:r>
            <a:br>
              <a:rPr lang="en-US"/>
            </a:br>
            <a:r>
              <a:rPr lang="en-US"/>
              <a:t>dö </a:t>
            </a:r>
            <a:r>
              <a:rPr lang="en-US"/>
              <a:t>daät </a:t>
            </a:r>
            <a:r>
              <a:rPr lang="en-US"/>
              <a:t>ñôøi </a:t>
            </a:r>
            <a:r>
              <a:rPr lang="en-US"/>
              <a:t>soáng </a:t>
            </a:r>
            <a:r>
              <a:rPr lang="en-US"/>
              <a:t>con.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46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Nguyeän </a:t>
            </a:r>
            <a:r>
              <a:rPr lang="en-US"/>
              <a:t>Ngaøi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chuùc phöôùc </a:t>
            </a:r>
            <a:r>
              <a:rPr lang="en-US"/>
              <a:t>daãn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loái </a:t>
            </a:r>
            <a:r>
              <a:rPr lang="en-US"/>
              <a:t>chuùng </a:t>
            </a:r>
            <a:r>
              <a:rPr lang="en-US" smtClean="0"/>
              <a:t>con </a:t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nôi </a:t>
            </a:r>
            <a:r>
              <a:rPr lang="en-US"/>
              <a:t>tuyeät </a:t>
            </a:r>
            <a:r>
              <a:rPr lang="en-US" smtClean="0"/>
              <a:t>vôøi</a:t>
            </a:r>
            <a:r>
              <a:rPr lang="en-US"/>
              <a:t>.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09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2316540"/>
            <a:ext cx="8763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 smtClean="0"/>
              <a:t>Kìa </a:t>
            </a:r>
            <a:r>
              <a:rPr lang="en-US"/>
              <a:t>vinh </a:t>
            </a:r>
            <a:r>
              <a:rPr lang="en-US"/>
              <a:t>quang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 chieáu </a:t>
            </a:r>
            <a:br>
              <a:rPr lang="en-US" smtClean="0"/>
            </a:br>
            <a:r>
              <a:rPr lang="en-US" smtClean="0"/>
              <a:t>muoân </a:t>
            </a:r>
            <a:r>
              <a:rPr lang="en-US"/>
              <a:t>loái. 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57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76200" y="2316539"/>
            <a:ext cx="9220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Töø nay seõ </a:t>
            </a:r>
            <a:r>
              <a:rPr lang="en-US"/>
              <a:t>ñaéc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thaéng </a:t>
            </a:r>
            <a:r>
              <a:rPr lang="en-US"/>
              <a:t>luoân </a:t>
            </a:r>
            <a:r>
              <a:rPr lang="en-US"/>
              <a:t>vôùi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töøng </a:t>
            </a:r>
            <a:r>
              <a:rPr lang="en-US" smtClean="0"/>
              <a:t>böôùc</a:t>
            </a:r>
            <a:r>
              <a:rPr lang="en-US"/>
              <a:t>.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51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76200" y="2316539"/>
            <a:ext cx="9220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 smtClean="0"/>
              <a:t>Cuøng </a:t>
            </a:r>
            <a:r>
              <a:rPr lang="en-US"/>
              <a:t>nhau </a:t>
            </a:r>
            <a:r>
              <a:rPr lang="en-US"/>
              <a:t>ñi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khaép </a:t>
            </a:r>
            <a:r>
              <a:rPr lang="en-US"/>
              <a:t>nôi </a:t>
            </a:r>
            <a:r>
              <a:rPr lang="en-US"/>
              <a:t>rao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truyeàn </a:t>
            </a:r>
            <a:r>
              <a:rPr lang="en-US"/>
              <a:t>phuùc aâm. 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01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152400" y="1808708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>
              <a:defRPr sz="1800">
                <a:latin typeface="+mn-lt"/>
                <a:cs typeface="+mn-cs"/>
              </a:defRPr>
            </a:lvl6pPr>
            <a:lvl7pPr>
              <a:defRPr sz="1800">
                <a:latin typeface="+mn-lt"/>
                <a:cs typeface="+mn-cs"/>
              </a:defRPr>
            </a:lvl7pPr>
            <a:lvl8pPr>
              <a:defRPr sz="1800">
                <a:latin typeface="+mn-lt"/>
                <a:cs typeface="+mn-cs"/>
              </a:defRPr>
            </a:lvl8pPr>
            <a:lvl9pPr>
              <a:defRPr sz="1800">
                <a:latin typeface="+mn-lt"/>
                <a:cs typeface="+mn-cs"/>
              </a:defRPr>
            </a:lvl9pPr>
          </a:lstStyle>
          <a:p>
            <a:r>
              <a:rPr lang="en-US"/>
              <a:t>Naøo ta haõy cuøng </a:t>
            </a:r>
            <a:r>
              <a:rPr lang="en-US"/>
              <a:t>theo </a:t>
            </a:r>
            <a:r>
              <a:rPr lang="en-US" smtClean="0"/>
              <a:t>Jeâsus, </a:t>
            </a:r>
            <a:r>
              <a:rPr lang="en-US"/>
              <a:t>cuøng noi böôùc Chuùa, soáng nhö </a:t>
            </a:r>
            <a:r>
              <a:rPr lang="en-US"/>
              <a:t/>
            </a:r>
            <a:br>
              <a:rPr lang="en-US"/>
            </a:br>
            <a:r>
              <a:rPr lang="en-US"/>
              <a:t>Vua </a:t>
            </a:r>
            <a:r>
              <a:rPr lang="en-US" smtClean="0"/>
              <a:t>Jeâsus. </a:t>
            </a:r>
            <a:endParaRPr lang="en-US"/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1676400" y="62552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BAØI HAÙT SAI ÑI</a:t>
            </a:r>
            <a:endParaRPr lang="en-US" sz="4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7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84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125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HP-Bank</vt:lpstr>
      <vt:lpstr>HP-Hong Dao</vt:lpstr>
      <vt:lpstr>HP-Marone</vt:lpstr>
      <vt:lpstr>Times New Roman</vt:lpstr>
      <vt:lpstr>VNI-Aptima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HAÙT  SAI ÑI</dc:title>
  <dc:creator>Lan Kha</dc:creator>
  <cp:lastModifiedBy>Lan Kha</cp:lastModifiedBy>
  <cp:revision>14</cp:revision>
  <dcterms:created xsi:type="dcterms:W3CDTF">2007-09-23T06:28:42Z</dcterms:created>
  <dcterms:modified xsi:type="dcterms:W3CDTF">2013-04-13T10:11:30Z</dcterms:modified>
</cp:coreProperties>
</file>