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3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9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" y="2255700"/>
            <a:ext cx="5681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KÍNH YEÂU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0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 KÍNH YEÂU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kính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khieán con thuoäc Ngaøi, thuoäc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rieâng mình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289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yù Cha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cai trò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ñôøi soáng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 KÍNH YEÂU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7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nhieàu khi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meán nhaït phai, Chuùa ôi ñöøng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xa Ngaøi!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 KÍNH YEÂU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7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daáu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keùo con gaàn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thôø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 Chuùa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 KÍNH YEÂU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 KÍNH YEÂU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kính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giuùp con vaâng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phuïc, luoân beùn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loái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0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Theâm söùc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con trung thaønh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keû thuø cuoán loâi.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 KÍNH YEÂU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0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nhieàu khi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Chuùa caïn vôi, Chuùa ôi laøm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traùi tim con!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 KÍNH YEÂU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8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kính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giuùp con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vaø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tín trung.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 KÍNH YEÂU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253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67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2013-04-13T14:55:21Z</dcterms:created>
  <dcterms:modified xsi:type="dcterms:W3CDTF">2013-04-15T01:30:18Z</dcterms:modified>
</cp:coreProperties>
</file>