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5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8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6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7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" y="2914068"/>
            <a:ext cx="8546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5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ñöôøng ñi!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Daäy soùng Tin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0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Ñaâu ñaây coøn nghe tieáng queâ höông môøi goïi, nieàm vui söôùng khaép nôi traøn daâng.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2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yeâu daáu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giôø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khao.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8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phuïc höng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mau, chuùng con thaønh taâm vôùi nhau.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6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luùa.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4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Röøng hoang vu Chuùa môû moät con ñöôøng, doøng suoái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 maïc khoâ.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8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nhieàu gian lao khoù nguy ñöøng nao sôøn,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moïi nôi Jeâsus ôû ñoù.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0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ñöôøng ñi!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böôùc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Baéc 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ngöôøi ngöôøi chöa 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 ÑI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458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2013-04-15T01:47:51Z</dcterms:created>
  <dcterms:modified xsi:type="dcterms:W3CDTF">2013-04-15T01:52:30Z</dcterms:modified>
</cp:coreProperties>
</file>