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25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0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6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1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6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32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7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29184" y="2328854"/>
            <a:ext cx="62544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CHUÙA </a:t>
            </a:r>
            <a:b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SAI TOÂI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7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CHUÙA SAI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4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Kìa choán thieáu aùnh saùng trong ñeâm tröôøng, caàn aùnh döông ngôøi saùng luoân.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807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Kìa choán thieáu aùnh saùng trong taâm hoàn,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caàn khuùc ca mang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thöông.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CHUÙA SAI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5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Gaàn ñaây quanh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tôùi nôi nao xa xoâi, coøn bao nhieâu linh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chöa bieát ñeán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CHUÙA SAI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99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Chuùa haõy kíp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sai toâi leân ñöôøng qua boán phöông loan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thöông.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CHUÙA SAI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3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CHUÙA SAI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Chuùa haõy kíp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sai toâi leân ñöôøng,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roïi aùnh döông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ngôøi saùng luoân.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25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Chuùa haõy kíp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sai toâi leân ñöôøng,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duøng tieáng ca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mang tình thöông.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CHUÙA SAI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68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 xin Jeâsus sôùm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hoâm ñi beân toâi, daïy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rao danh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khaép caùc loái.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CHUÙA SAI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98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Chuùa haõy kíp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sai toâi leân ñöôøng qua boán phöông loan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thöông.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CHUÙA SAI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051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94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2013-04-15T01:53:13Z</dcterms:created>
  <dcterms:modified xsi:type="dcterms:W3CDTF">2013-04-15T01:57:06Z</dcterms:modified>
</cp:coreProperties>
</file>