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5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6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4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6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7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688" y="2341046"/>
            <a:ext cx="6352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DAÃY ÑAÀY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78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Haøn gaén heát nhöõng maûnh vôõ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tim cuûa con.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DAÃY ÑAÀY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hy voïng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ñaët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baøn tay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Thöôïng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DAÃY ÑAÀY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 ñôøi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oâi!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DAÃY ÑAÀY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Ñöôïc soáng trong Ngaøi coøn chi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muoán naøo.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DAÃY ÑAÀY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38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saàu lo.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DAÃY ÑAÀY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47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xin Chuùa laáp ñaày Thaàn Linh Chuùa tuoân traøn trong con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DAÃY ÑAÀY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xin Chuùa laáp ñaày Thaàn Linh Chuùa luoân ngöï trong con.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DAÃY ÑAÀY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8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DAÃY ÑAÀY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6551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mong öôùc Chuùa chieám höõu con soáng trong ñôøi con.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DAÃY ÑAÀY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cho loøng caûm nhaän ñöôïc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dieäu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kì, 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ñaây traøn daâng Thaùnh Linh.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DAÃY ÑAÀY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Ñöôïc soáng trong Ngaøi coøn chi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muoán naøo.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DAÃY ÑAÀY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3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saàu lo.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DAÃY ÑAÀY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2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xin Chuùa laáp ñaày Thaàn Linh Chuùa tuoân traøn trong con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DAÃY ÑAÀY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xin Chuùa laáp ñaày Thaàn Linh Chuùa luoân ngöï trong con.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DAÃY ÑAÀY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4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DAÃY ÑAÀY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mong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theå ñoåi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dô naøy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2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200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2013-04-15T10:25:21Z</dcterms:created>
  <dcterms:modified xsi:type="dcterms:W3CDTF">2013-04-15T10:29:17Z</dcterms:modified>
</cp:coreProperties>
</file>