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4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7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688" y="2341046"/>
            <a:ext cx="6352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9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bao ngöôøi quanh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gian traàn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haän thuø vaø gian doái, nguyeän ñôøi con chieáu saùng cho Ngaøi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theá ñang khaùt khao yeâu thöông hoøa bình, baïn coù ñang thaáy bao taâm hoàn naëng neà?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chaùn chöôøng lo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toan tuyeät voïng.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cuoäc ñôøi truyeàn rao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Haõy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truyeàn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khaép theá giôùi.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8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bao ngöôøi quanh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gian traàn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haän thuø vaø gian doái, nguyeän ñôøi con chieáu saùng cho Ngaøi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theá loâi cuoán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hö danh tieàn taøi, ngaøy thaùng con maõi ñam meâ trong laïc laàm.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853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saùng Thieân Chuùa trong con nay môø daàn? Muoái nay coù coøn maën maø trong chính ñôøi con?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Haõy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truyeàn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khaép theá giôùi.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bao ngöôøi quanh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gian traàn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haän thuø vaø gian doái, nguyeän ñôøi con chieáu saùng cho Ngaøi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theá ñang ñaém say coâng danh lôïi tieàn, baïn hôõi sao cuõng ham vinh hoa ñôøi naøy?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ñaâu chæ lo toan aên maëc gì, chính Cha treân trôøi lieäu lo chaêm soùc ñôøi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Haõy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truyeàn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khaép theá giôùi.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MUOÁI VAØ AÙNH SAÙNG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2013-04-15T10:33:00Z</dcterms:created>
  <dcterms:modified xsi:type="dcterms:W3CDTF">2013-04-15T10:39:01Z</dcterms:modified>
</cp:coreProperties>
</file>