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3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8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872" y="2755576"/>
            <a:ext cx="6973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7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phöôùc 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con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thay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Öôùc mong sao ñôøi con gioáng Ngaøi, loøng nguyeän vaâng theo.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con caøng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an,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con xin daâng lôøi ngôïi ca tình yeâu cuûa Chuùa saâu roäng cöùu ñôøi, muoân ngöôøi khoûi toäi.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toûa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cuoäc ñôøi con, nguyeän con keát quaû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Ngaøi suoát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3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tin Ngaøi, thoûa loøng thay.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kính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thaønh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chuùc tuïng.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98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kính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con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nghe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Öôùc mong sao ñôøi con gioáng Ngaøi, loøng nguyeän vaâng theo.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con caøng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an,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con xin daâng lôøi ngôïi ca tình yeâu cuûa Chuùa saâu roäng cöùu ñôøi, muoân ngöôøi khoûi toäi.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toûa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cuoäc ñôøi con, nguyeän con keát quaû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Ngaøi suoát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3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tin Ngaøi, thoûa loøng thay.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NGUYEÄN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yù Cha,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con xin daâng tay Chuùa haõy duøng.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4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222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2013-04-15T10:51:53Z</dcterms:created>
  <dcterms:modified xsi:type="dcterms:W3CDTF">2013-04-15T10:58:20Z</dcterms:modified>
</cp:coreProperties>
</file>