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7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9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5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872" y="2755578"/>
            <a:ext cx="6973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</a:t>
            </a:r>
          </a:p>
        </p:txBody>
      </p:sp>
    </p:spTree>
    <p:extLst>
      <p:ext uri="{BB962C8B-B14F-4D97-AF65-F5344CB8AC3E}">
        <p14:creationId xmlns:p14="http://schemas.microsoft.com/office/powerpoint/2010/main" val="18980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</a:t>
            </a:r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giôø ñaây hieán Cha aùi töø,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681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quyeàn naêng khieán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</a:t>
            </a:r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cho Chuùa hoaøi, neám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haïnh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52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phöôùc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veà.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2013-04-15T11:07:10Z</dcterms:created>
  <dcterms:modified xsi:type="dcterms:W3CDTF">2013-04-15T12:09:51Z</dcterms:modified>
</cp:coreProperties>
</file>