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" y="2889692"/>
            <a:ext cx="590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ÑÔØI CON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0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vui söôùng trong caùnh tay Ngaøi chính Cha toaøn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</a:t>
            </a:r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ñaây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sai duøng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vieäc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25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ñaây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cai trò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moïi ñöôøng.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Chuùa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con luoân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vieäc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bao phuû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vôùi con hoaøi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caû moïi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an bình trong caùnh tay Ngaøi ñöa daét, theå hieän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cho ñôøi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ñaây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sai duøng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vieäc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ñaây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cai trò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moïi ñöôøng.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Chuùa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con luoân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vieäc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116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2013-04-15T12:10:42Z</dcterms:created>
  <dcterms:modified xsi:type="dcterms:W3CDTF">2013-04-15T12:14:17Z</dcterms:modified>
</cp:coreProperties>
</file>