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7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3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8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2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8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9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" y="2706814"/>
            <a:ext cx="7095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THEO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6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öu tö, 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Ngaøi.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Cöùu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theá ö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?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Ñaønh hy sinh neân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nuoâi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Con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giaây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smtClean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ñaùp 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laâu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moät laàn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Ngaøi!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Cöùu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canh thaâu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1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Chôø mong sao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nai khao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traøo.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Jeâsus xin Ngaøi thöông 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thaêm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vieáng 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con ñaây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naøy.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Cöùu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652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Con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giaây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smtClean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ñaùp 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laâu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moät laàn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Ngaøi!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Cöùu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thöông ban phöôùc cho con luoân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5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ra sao,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ñaày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yeáu ñuoái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thöù tha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Cha thöông,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tình thöông khoâng beán khoâng bôø!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Con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giaây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smtClean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ñaùp 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laâu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moät laàn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Ngaøi!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gian truaân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coù luùc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xao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xuyeán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nhieàu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trung kieân, con nguyeän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rôøi!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Con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giaây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smtClean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8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ñaùp 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laâu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moät laàn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Ngaøi!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THEO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Cöùu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khoâng leân tieáng cho con vui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?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7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312</Words>
  <Application>Microsoft Office PowerPoint</Application>
  <PresentationFormat>On-screen Show (4:3)</PresentationFormat>
  <Paragraphs>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2013-04-15T12:17:27Z</dcterms:created>
  <dcterms:modified xsi:type="dcterms:W3CDTF">2013-04-15T12:24:56Z</dcterms:modified>
</cp:coreProperties>
</file>