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03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5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5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58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58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39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9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064" y="2328864"/>
            <a:ext cx="55961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NGÖÏ TAÂM CON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NGÖÏ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61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Jeâsus nhaân aùi hôõi,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ngöï taâm con,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ban Thaàn Linh thaùnh hoùa ñôøi soáng oâ nhô.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4130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Loøng naøy daâng Cha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 Thaùnh haønh ñoäng trong taâm môùi.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NGÖÏ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09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Troïn ñôøi con Jeâsus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daét dìu, nguyeän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luoân thuoäc Ngaøi.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XIN NGÖÏ TAÂM CON</a:t>
            </a:r>
            <a:endParaRPr lang="en-US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5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3</cp:revision>
  <dcterms:created xsi:type="dcterms:W3CDTF">2013-04-15T12:25:43Z</dcterms:created>
  <dcterms:modified xsi:type="dcterms:W3CDTF">2013-04-15T12:27:19Z</dcterms:modified>
</cp:coreProperties>
</file>