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9" name="Group 17"/>
          <p:cNvGrpSpPr>
            <a:grpSpLocks/>
          </p:cNvGrpSpPr>
          <p:nvPr/>
        </p:nvGrpSpPr>
        <p:grpSpPr bwMode="auto">
          <a:xfrm flipH="1">
            <a:off x="19193" y="4572000"/>
            <a:ext cx="9183688" cy="1501775"/>
            <a:chOff x="-23" y="1319"/>
            <a:chExt cx="5799" cy="946"/>
          </a:xfrm>
        </p:grpSpPr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-20" y="1319"/>
              <a:ext cx="5779" cy="946"/>
            </a:xfrm>
            <a:custGeom>
              <a:avLst/>
              <a:gdLst>
                <a:gd name="T0" fmla="*/ 6 w 5779"/>
                <a:gd name="T1" fmla="*/ 454 h 946"/>
                <a:gd name="T2" fmla="*/ 355 w 5779"/>
                <a:gd name="T3" fmla="*/ 454 h 946"/>
                <a:gd name="T4" fmla="*/ 757 w 5779"/>
                <a:gd name="T5" fmla="*/ 1 h 946"/>
                <a:gd name="T6" fmla="*/ 2511 w 5779"/>
                <a:gd name="T7" fmla="*/ 0 h 946"/>
                <a:gd name="T8" fmla="*/ 2646 w 5779"/>
                <a:gd name="T9" fmla="*/ 144 h 946"/>
                <a:gd name="T10" fmla="*/ 5779 w 5779"/>
                <a:gd name="T11" fmla="*/ 137 h 946"/>
                <a:gd name="T12" fmla="*/ 5779 w 5779"/>
                <a:gd name="T13" fmla="*/ 772 h 946"/>
                <a:gd name="T14" fmla="*/ 2899 w 5779"/>
                <a:gd name="T15" fmla="*/ 765 h 946"/>
                <a:gd name="T16" fmla="*/ 2757 w 5779"/>
                <a:gd name="T17" fmla="*/ 946 h 946"/>
                <a:gd name="T18" fmla="*/ 1883 w 5779"/>
                <a:gd name="T19" fmla="*/ 946 h 946"/>
                <a:gd name="T20" fmla="*/ 1663 w 5779"/>
                <a:gd name="T21" fmla="*/ 687 h 946"/>
                <a:gd name="T22" fmla="*/ 0 w 5779"/>
                <a:gd name="T23" fmla="*/ 687 h 946"/>
                <a:gd name="T24" fmla="*/ 35 w 5779"/>
                <a:gd name="T25" fmla="*/ 48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77251" dir="4832261" algn="ctr" rotWithShape="0">
                <a:srgbClr val="000066">
                  <a:alpha val="19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1D528D"/>
                </a:solidFill>
              </a:endParaRPr>
            </a:p>
          </p:txBody>
        </p:sp>
        <p:sp>
          <p:nvSpPr>
            <p:cNvPr id="3091" name="Freeform 19" descr="01_img(Global Digtal Desigm(imageState)"/>
            <p:cNvSpPr>
              <a:spLocks/>
            </p:cNvSpPr>
            <p:nvPr/>
          </p:nvSpPr>
          <p:spPr bwMode="gray">
            <a:xfrm>
              <a:off x="-23" y="1344"/>
              <a:ext cx="5799" cy="895"/>
            </a:xfrm>
            <a:custGeom>
              <a:avLst/>
              <a:gdLst>
                <a:gd name="T0" fmla="*/ 0 w 5799"/>
                <a:gd name="T1" fmla="*/ 455 h 895"/>
                <a:gd name="T2" fmla="*/ 369 w 5799"/>
                <a:gd name="T3" fmla="*/ 454 h 895"/>
                <a:gd name="T4" fmla="*/ 776 w 5799"/>
                <a:gd name="T5" fmla="*/ 0 h 895"/>
                <a:gd name="T6" fmla="*/ 2496 w 5799"/>
                <a:gd name="T7" fmla="*/ 0 h 895"/>
                <a:gd name="T8" fmla="*/ 2632 w 5799"/>
                <a:gd name="T9" fmla="*/ 136 h 895"/>
                <a:gd name="T10" fmla="*/ 5799 w 5799"/>
                <a:gd name="T11" fmla="*/ 136 h 895"/>
                <a:gd name="T12" fmla="*/ 5788 w 5799"/>
                <a:gd name="T13" fmla="*/ 727 h 895"/>
                <a:gd name="T14" fmla="*/ 2883 w 5799"/>
                <a:gd name="T15" fmla="*/ 708 h 895"/>
                <a:gd name="T16" fmla="*/ 2747 w 5799"/>
                <a:gd name="T17" fmla="*/ 895 h 895"/>
                <a:gd name="T18" fmla="*/ 1899 w 5799"/>
                <a:gd name="T19" fmla="*/ 895 h 895"/>
                <a:gd name="T20" fmla="*/ 1681 w 5799"/>
                <a:gd name="T21" fmla="*/ 635 h 895"/>
                <a:gd name="T22" fmla="*/ 7 w 5799"/>
                <a:gd name="T23" fmla="*/ 635 h 895"/>
                <a:gd name="T24" fmla="*/ 7 w 5799"/>
                <a:gd name="T25" fmla="*/ 45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1D528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8201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B422E9-4D24-4E85-8D86-576BECB58D9F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62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900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900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C5F25F-EC10-4B02-85C6-F66059629ABA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681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43025"/>
            <a:ext cx="8229600" cy="513715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BDFBBE9C-E11A-4AA0-8491-055742171D74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928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9" name="Group 17"/>
          <p:cNvGrpSpPr>
            <a:grpSpLocks/>
          </p:cNvGrpSpPr>
          <p:nvPr/>
        </p:nvGrpSpPr>
        <p:grpSpPr bwMode="auto">
          <a:xfrm>
            <a:off x="0" y="1828800"/>
            <a:ext cx="9183688" cy="1501775"/>
            <a:chOff x="-23" y="1319"/>
            <a:chExt cx="5799" cy="946"/>
          </a:xfrm>
        </p:grpSpPr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-20" y="1319"/>
              <a:ext cx="5779" cy="946"/>
            </a:xfrm>
            <a:custGeom>
              <a:avLst/>
              <a:gdLst>
                <a:gd name="T0" fmla="*/ 6 w 5779"/>
                <a:gd name="T1" fmla="*/ 454 h 946"/>
                <a:gd name="T2" fmla="*/ 355 w 5779"/>
                <a:gd name="T3" fmla="*/ 454 h 946"/>
                <a:gd name="T4" fmla="*/ 757 w 5779"/>
                <a:gd name="T5" fmla="*/ 1 h 946"/>
                <a:gd name="T6" fmla="*/ 2511 w 5779"/>
                <a:gd name="T7" fmla="*/ 0 h 946"/>
                <a:gd name="T8" fmla="*/ 2646 w 5779"/>
                <a:gd name="T9" fmla="*/ 144 h 946"/>
                <a:gd name="T10" fmla="*/ 5779 w 5779"/>
                <a:gd name="T11" fmla="*/ 137 h 946"/>
                <a:gd name="T12" fmla="*/ 5779 w 5779"/>
                <a:gd name="T13" fmla="*/ 772 h 946"/>
                <a:gd name="T14" fmla="*/ 2899 w 5779"/>
                <a:gd name="T15" fmla="*/ 765 h 946"/>
                <a:gd name="T16" fmla="*/ 2757 w 5779"/>
                <a:gd name="T17" fmla="*/ 946 h 946"/>
                <a:gd name="T18" fmla="*/ 1883 w 5779"/>
                <a:gd name="T19" fmla="*/ 946 h 946"/>
                <a:gd name="T20" fmla="*/ 1663 w 5779"/>
                <a:gd name="T21" fmla="*/ 687 h 946"/>
                <a:gd name="T22" fmla="*/ 0 w 5779"/>
                <a:gd name="T23" fmla="*/ 687 h 946"/>
                <a:gd name="T24" fmla="*/ 35 w 5779"/>
                <a:gd name="T25" fmla="*/ 48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77251" dir="4832261" algn="ctr" rotWithShape="0">
                <a:srgbClr val="000066">
                  <a:alpha val="19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1D528D"/>
                </a:solidFill>
              </a:endParaRPr>
            </a:p>
          </p:txBody>
        </p:sp>
        <p:sp>
          <p:nvSpPr>
            <p:cNvPr id="3091" name="Freeform 19" descr="01_img(Global Digtal Desigm(imageState)"/>
            <p:cNvSpPr>
              <a:spLocks/>
            </p:cNvSpPr>
            <p:nvPr/>
          </p:nvSpPr>
          <p:spPr bwMode="gray">
            <a:xfrm>
              <a:off x="-23" y="1344"/>
              <a:ext cx="5799" cy="895"/>
            </a:xfrm>
            <a:custGeom>
              <a:avLst/>
              <a:gdLst>
                <a:gd name="T0" fmla="*/ 0 w 5799"/>
                <a:gd name="T1" fmla="*/ 455 h 895"/>
                <a:gd name="T2" fmla="*/ 369 w 5799"/>
                <a:gd name="T3" fmla="*/ 454 h 895"/>
                <a:gd name="T4" fmla="*/ 776 w 5799"/>
                <a:gd name="T5" fmla="*/ 0 h 895"/>
                <a:gd name="T6" fmla="*/ 2496 w 5799"/>
                <a:gd name="T7" fmla="*/ 0 h 895"/>
                <a:gd name="T8" fmla="*/ 2632 w 5799"/>
                <a:gd name="T9" fmla="*/ 136 h 895"/>
                <a:gd name="T10" fmla="*/ 5799 w 5799"/>
                <a:gd name="T11" fmla="*/ 136 h 895"/>
                <a:gd name="T12" fmla="*/ 5788 w 5799"/>
                <a:gd name="T13" fmla="*/ 727 h 895"/>
                <a:gd name="T14" fmla="*/ 2883 w 5799"/>
                <a:gd name="T15" fmla="*/ 708 h 895"/>
                <a:gd name="T16" fmla="*/ 2747 w 5799"/>
                <a:gd name="T17" fmla="*/ 895 h 895"/>
                <a:gd name="T18" fmla="*/ 1899 w 5799"/>
                <a:gd name="T19" fmla="*/ 895 h 895"/>
                <a:gd name="T20" fmla="*/ 1681 w 5799"/>
                <a:gd name="T21" fmla="*/ 635 h 895"/>
                <a:gd name="T22" fmla="*/ 7 w 5799"/>
                <a:gd name="T23" fmla="*/ 635 h 895"/>
                <a:gd name="T24" fmla="*/ 7 w 5799"/>
                <a:gd name="T25" fmla="*/ 45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1D528D"/>
                </a:solidFill>
              </a:endParaRPr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990600" y="4953000"/>
            <a:ext cx="7315200" cy="3810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latin typeface="Verdana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04800" y="228600"/>
            <a:ext cx="1079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1D528D"/>
                </a:solidFill>
                <a:latin typeface="Verdana" pitchFamily="34" charset="0"/>
              </a:rPr>
              <a:t>LOGO</a:t>
            </a:r>
          </a:p>
        </p:txBody>
      </p:sp>
      <p:sp>
        <p:nvSpPr>
          <p:cNvPr id="3092" name="Rectangle 20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611188" y="1700213"/>
            <a:ext cx="8137525" cy="792162"/>
          </a:xfrm>
          <a:prstGeom prst="rect">
            <a:avLst/>
          </a:prstGeom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977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3025"/>
            <a:ext cx="8229600" cy="51371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F213676-BA51-4CEF-80D1-553DE30AFF38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93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F128250-BD51-44D3-A670-6656D78F14C3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213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3025"/>
            <a:ext cx="4038600" cy="51371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3025"/>
            <a:ext cx="4038600" cy="51371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EE8B2CA-4F3F-43C0-A61F-A9DDCEAEF529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392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FCBC53E-CE09-44AB-9336-2669DB271C85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8858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9B4112E-CA3C-471E-AA5B-29FB509FE2AC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1828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2AB61C0-B8B8-4DD7-BFD0-DFC79B673D35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30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467B7C-C19E-4075-8144-D16F344BE7E5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6497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DB9F17A-D2EC-4D3E-971F-1DB9C6B93E78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0991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C5EE963-4FC3-422D-8D56-DE897DC5E21C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995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43025"/>
            <a:ext cx="8229600" cy="51371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BA24D13-5568-41FF-867E-8EF9470F58AF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3354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90073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9007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7A2B77-9285-4074-BEB0-BBAB6D649807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6840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43025"/>
            <a:ext cx="8229600" cy="51371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6D401E1-F08B-4041-8F46-05E777F00407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0681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9" name="Group 17"/>
          <p:cNvGrpSpPr>
            <a:grpSpLocks/>
          </p:cNvGrpSpPr>
          <p:nvPr/>
        </p:nvGrpSpPr>
        <p:grpSpPr bwMode="auto">
          <a:xfrm flipH="1">
            <a:off x="19193" y="4572000"/>
            <a:ext cx="9183688" cy="1501775"/>
            <a:chOff x="-23" y="1319"/>
            <a:chExt cx="5799" cy="946"/>
          </a:xfrm>
        </p:grpSpPr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-20" y="1319"/>
              <a:ext cx="5779" cy="946"/>
            </a:xfrm>
            <a:custGeom>
              <a:avLst/>
              <a:gdLst>
                <a:gd name="T0" fmla="*/ 6 w 5779"/>
                <a:gd name="T1" fmla="*/ 454 h 946"/>
                <a:gd name="T2" fmla="*/ 355 w 5779"/>
                <a:gd name="T3" fmla="*/ 454 h 946"/>
                <a:gd name="T4" fmla="*/ 757 w 5779"/>
                <a:gd name="T5" fmla="*/ 1 h 946"/>
                <a:gd name="T6" fmla="*/ 2511 w 5779"/>
                <a:gd name="T7" fmla="*/ 0 h 946"/>
                <a:gd name="T8" fmla="*/ 2646 w 5779"/>
                <a:gd name="T9" fmla="*/ 144 h 946"/>
                <a:gd name="T10" fmla="*/ 5779 w 5779"/>
                <a:gd name="T11" fmla="*/ 137 h 946"/>
                <a:gd name="T12" fmla="*/ 5779 w 5779"/>
                <a:gd name="T13" fmla="*/ 772 h 946"/>
                <a:gd name="T14" fmla="*/ 2899 w 5779"/>
                <a:gd name="T15" fmla="*/ 765 h 946"/>
                <a:gd name="T16" fmla="*/ 2757 w 5779"/>
                <a:gd name="T17" fmla="*/ 946 h 946"/>
                <a:gd name="T18" fmla="*/ 1883 w 5779"/>
                <a:gd name="T19" fmla="*/ 946 h 946"/>
                <a:gd name="T20" fmla="*/ 1663 w 5779"/>
                <a:gd name="T21" fmla="*/ 687 h 946"/>
                <a:gd name="T22" fmla="*/ 0 w 5779"/>
                <a:gd name="T23" fmla="*/ 687 h 946"/>
                <a:gd name="T24" fmla="*/ 35 w 5779"/>
                <a:gd name="T25" fmla="*/ 48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77251" dir="4832261" algn="ctr" rotWithShape="0">
                <a:srgbClr val="000066">
                  <a:alpha val="19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1D528D"/>
                </a:solidFill>
              </a:endParaRPr>
            </a:p>
          </p:txBody>
        </p:sp>
        <p:sp>
          <p:nvSpPr>
            <p:cNvPr id="3091" name="Freeform 19" descr="01_img(Global Digtal Desigm(imageState)"/>
            <p:cNvSpPr>
              <a:spLocks/>
            </p:cNvSpPr>
            <p:nvPr/>
          </p:nvSpPr>
          <p:spPr bwMode="gray">
            <a:xfrm>
              <a:off x="-23" y="1344"/>
              <a:ext cx="5799" cy="895"/>
            </a:xfrm>
            <a:custGeom>
              <a:avLst/>
              <a:gdLst>
                <a:gd name="T0" fmla="*/ 0 w 5799"/>
                <a:gd name="T1" fmla="*/ 455 h 895"/>
                <a:gd name="T2" fmla="*/ 369 w 5799"/>
                <a:gd name="T3" fmla="*/ 454 h 895"/>
                <a:gd name="T4" fmla="*/ 776 w 5799"/>
                <a:gd name="T5" fmla="*/ 0 h 895"/>
                <a:gd name="T6" fmla="*/ 2496 w 5799"/>
                <a:gd name="T7" fmla="*/ 0 h 895"/>
                <a:gd name="T8" fmla="*/ 2632 w 5799"/>
                <a:gd name="T9" fmla="*/ 136 h 895"/>
                <a:gd name="T10" fmla="*/ 5799 w 5799"/>
                <a:gd name="T11" fmla="*/ 136 h 895"/>
                <a:gd name="T12" fmla="*/ 5788 w 5799"/>
                <a:gd name="T13" fmla="*/ 727 h 895"/>
                <a:gd name="T14" fmla="*/ 2883 w 5799"/>
                <a:gd name="T15" fmla="*/ 708 h 895"/>
                <a:gd name="T16" fmla="*/ 2747 w 5799"/>
                <a:gd name="T17" fmla="*/ 895 h 895"/>
                <a:gd name="T18" fmla="*/ 1899 w 5799"/>
                <a:gd name="T19" fmla="*/ 895 h 895"/>
                <a:gd name="T20" fmla="*/ 1681 w 5799"/>
                <a:gd name="T21" fmla="*/ 635 h 895"/>
                <a:gd name="T22" fmla="*/ 7 w 5799"/>
                <a:gd name="T23" fmla="*/ 635 h 895"/>
                <a:gd name="T24" fmla="*/ 7 w 5799"/>
                <a:gd name="T25" fmla="*/ 45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1D528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262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9" name="Group 17"/>
          <p:cNvGrpSpPr>
            <a:grpSpLocks/>
          </p:cNvGrpSpPr>
          <p:nvPr/>
        </p:nvGrpSpPr>
        <p:grpSpPr bwMode="auto">
          <a:xfrm flipH="1">
            <a:off x="19193" y="4572000"/>
            <a:ext cx="9183688" cy="1501775"/>
            <a:chOff x="-23" y="1319"/>
            <a:chExt cx="5799" cy="946"/>
          </a:xfrm>
        </p:grpSpPr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-20" y="1319"/>
              <a:ext cx="5779" cy="946"/>
            </a:xfrm>
            <a:custGeom>
              <a:avLst/>
              <a:gdLst>
                <a:gd name="T0" fmla="*/ 6 w 5779"/>
                <a:gd name="T1" fmla="*/ 454 h 946"/>
                <a:gd name="T2" fmla="*/ 355 w 5779"/>
                <a:gd name="T3" fmla="*/ 454 h 946"/>
                <a:gd name="T4" fmla="*/ 757 w 5779"/>
                <a:gd name="T5" fmla="*/ 1 h 946"/>
                <a:gd name="T6" fmla="*/ 2511 w 5779"/>
                <a:gd name="T7" fmla="*/ 0 h 946"/>
                <a:gd name="T8" fmla="*/ 2646 w 5779"/>
                <a:gd name="T9" fmla="*/ 144 h 946"/>
                <a:gd name="T10" fmla="*/ 5779 w 5779"/>
                <a:gd name="T11" fmla="*/ 137 h 946"/>
                <a:gd name="T12" fmla="*/ 5779 w 5779"/>
                <a:gd name="T13" fmla="*/ 772 h 946"/>
                <a:gd name="T14" fmla="*/ 2899 w 5779"/>
                <a:gd name="T15" fmla="*/ 765 h 946"/>
                <a:gd name="T16" fmla="*/ 2757 w 5779"/>
                <a:gd name="T17" fmla="*/ 946 h 946"/>
                <a:gd name="T18" fmla="*/ 1883 w 5779"/>
                <a:gd name="T19" fmla="*/ 946 h 946"/>
                <a:gd name="T20" fmla="*/ 1663 w 5779"/>
                <a:gd name="T21" fmla="*/ 687 h 946"/>
                <a:gd name="T22" fmla="*/ 0 w 5779"/>
                <a:gd name="T23" fmla="*/ 687 h 946"/>
                <a:gd name="T24" fmla="*/ 35 w 5779"/>
                <a:gd name="T25" fmla="*/ 48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77251" dir="4832261" algn="ctr" rotWithShape="0">
                <a:srgbClr val="000066">
                  <a:alpha val="19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1D528D"/>
                </a:solidFill>
              </a:endParaRPr>
            </a:p>
          </p:txBody>
        </p:sp>
        <p:sp>
          <p:nvSpPr>
            <p:cNvPr id="3091" name="Freeform 19" descr="01_img(Global Digtal Desigm(imageState)"/>
            <p:cNvSpPr>
              <a:spLocks/>
            </p:cNvSpPr>
            <p:nvPr/>
          </p:nvSpPr>
          <p:spPr bwMode="gray">
            <a:xfrm>
              <a:off x="-23" y="1344"/>
              <a:ext cx="5799" cy="895"/>
            </a:xfrm>
            <a:custGeom>
              <a:avLst/>
              <a:gdLst>
                <a:gd name="T0" fmla="*/ 0 w 5799"/>
                <a:gd name="T1" fmla="*/ 455 h 895"/>
                <a:gd name="T2" fmla="*/ 369 w 5799"/>
                <a:gd name="T3" fmla="*/ 454 h 895"/>
                <a:gd name="T4" fmla="*/ 776 w 5799"/>
                <a:gd name="T5" fmla="*/ 0 h 895"/>
                <a:gd name="T6" fmla="*/ 2496 w 5799"/>
                <a:gd name="T7" fmla="*/ 0 h 895"/>
                <a:gd name="T8" fmla="*/ 2632 w 5799"/>
                <a:gd name="T9" fmla="*/ 136 h 895"/>
                <a:gd name="T10" fmla="*/ 5799 w 5799"/>
                <a:gd name="T11" fmla="*/ 136 h 895"/>
                <a:gd name="T12" fmla="*/ 5788 w 5799"/>
                <a:gd name="T13" fmla="*/ 727 h 895"/>
                <a:gd name="T14" fmla="*/ 2883 w 5799"/>
                <a:gd name="T15" fmla="*/ 708 h 895"/>
                <a:gd name="T16" fmla="*/ 2747 w 5799"/>
                <a:gd name="T17" fmla="*/ 895 h 895"/>
                <a:gd name="T18" fmla="*/ 1899 w 5799"/>
                <a:gd name="T19" fmla="*/ 895 h 895"/>
                <a:gd name="T20" fmla="*/ 1681 w 5799"/>
                <a:gd name="T21" fmla="*/ 635 h 895"/>
                <a:gd name="T22" fmla="*/ 7 w 5799"/>
                <a:gd name="T23" fmla="*/ 635 h 895"/>
                <a:gd name="T24" fmla="*/ 7 w 5799"/>
                <a:gd name="T25" fmla="*/ 45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1D528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3240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3B0163-21ED-466C-8411-797B179B0268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021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4287A-F897-4CE5-8894-8DA4F27FDC66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05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4A65E5-D2AC-4A6C-B5CA-05E3A823175C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18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5A3750-E150-41F3-8CBD-D6538CD7368F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7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D862E8-A86B-487E-8EC2-F28A0562A43A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75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97855C-6006-4035-BB30-2C2FDD76C43B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52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95B2AB-3F50-4EDB-BC67-BF698F7658B3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47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Freeform 16"/>
          <p:cNvSpPr>
            <a:spLocks/>
          </p:cNvSpPr>
          <p:nvPr/>
        </p:nvSpPr>
        <p:spPr bwMode="gray">
          <a:xfrm>
            <a:off x="0" y="360363"/>
            <a:ext cx="9148763" cy="900112"/>
          </a:xfrm>
          <a:custGeom>
            <a:avLst/>
            <a:gdLst>
              <a:gd name="T0" fmla="*/ 0 w 5763"/>
              <a:gd name="T1" fmla="*/ 368 h 567"/>
              <a:gd name="T2" fmla="*/ 440 w 5763"/>
              <a:gd name="T3" fmla="*/ 368 h 567"/>
              <a:gd name="T4" fmla="*/ 777 w 5763"/>
              <a:gd name="T5" fmla="*/ 0 h 567"/>
              <a:gd name="T6" fmla="*/ 2162 w 5763"/>
              <a:gd name="T7" fmla="*/ 0 h 567"/>
              <a:gd name="T8" fmla="*/ 2265 w 5763"/>
              <a:gd name="T9" fmla="*/ 116 h 567"/>
              <a:gd name="T10" fmla="*/ 5756 w 5763"/>
              <a:gd name="T11" fmla="*/ 112 h 567"/>
              <a:gd name="T12" fmla="*/ 5763 w 5763"/>
              <a:gd name="T13" fmla="*/ 567 h 567"/>
              <a:gd name="T14" fmla="*/ 6 w 5763"/>
              <a:gd name="T15" fmla="*/ 556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63" h="567">
                <a:moveTo>
                  <a:pt x="0" y="368"/>
                </a:moveTo>
                <a:lnTo>
                  <a:pt x="440" y="368"/>
                </a:lnTo>
                <a:lnTo>
                  <a:pt x="777" y="0"/>
                </a:lnTo>
                <a:lnTo>
                  <a:pt x="2162" y="0"/>
                </a:lnTo>
                <a:lnTo>
                  <a:pt x="2265" y="116"/>
                </a:lnTo>
                <a:lnTo>
                  <a:pt x="5756" y="112"/>
                </a:lnTo>
                <a:lnTo>
                  <a:pt x="5763" y="567"/>
                </a:lnTo>
                <a:lnTo>
                  <a:pt x="6" y="55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7251" dir="4832261" algn="ctr" rotWithShape="0">
                    <a:srgbClr val="000066">
                      <a:alpha val="19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D528D"/>
              </a:solidFill>
            </a:endParaRPr>
          </a:p>
        </p:txBody>
      </p:sp>
      <p:sp>
        <p:nvSpPr>
          <p:cNvPr id="1039" name="Freeform 15" descr="01b_img(Global Digtal Desigm(imageState)"/>
          <p:cNvSpPr>
            <a:spLocks/>
          </p:cNvSpPr>
          <p:nvPr/>
        </p:nvSpPr>
        <p:spPr bwMode="gray">
          <a:xfrm>
            <a:off x="-9525" y="336550"/>
            <a:ext cx="9182100" cy="838200"/>
          </a:xfrm>
          <a:custGeom>
            <a:avLst/>
            <a:gdLst>
              <a:gd name="T0" fmla="*/ 449 w 5784"/>
              <a:gd name="T1" fmla="*/ 370 h 528"/>
              <a:gd name="T2" fmla="*/ 768 w 5784"/>
              <a:gd name="T3" fmla="*/ 1 h 528"/>
              <a:gd name="T4" fmla="*/ 2158 w 5784"/>
              <a:gd name="T5" fmla="*/ 0 h 528"/>
              <a:gd name="T6" fmla="*/ 2258 w 5784"/>
              <a:gd name="T7" fmla="*/ 115 h 528"/>
              <a:gd name="T8" fmla="*/ 5784 w 5784"/>
              <a:gd name="T9" fmla="*/ 115 h 528"/>
              <a:gd name="T10" fmla="*/ 5779 w 5784"/>
              <a:gd name="T11" fmla="*/ 528 h 528"/>
              <a:gd name="T12" fmla="*/ 0 w 5784"/>
              <a:gd name="T13" fmla="*/ 519 h 528"/>
              <a:gd name="T14" fmla="*/ 0 w 5784"/>
              <a:gd name="T15" fmla="*/ 371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84" h="528">
                <a:moveTo>
                  <a:pt x="449" y="370"/>
                </a:moveTo>
                <a:lnTo>
                  <a:pt x="768" y="1"/>
                </a:lnTo>
                <a:lnTo>
                  <a:pt x="2158" y="0"/>
                </a:lnTo>
                <a:lnTo>
                  <a:pt x="2258" y="115"/>
                </a:lnTo>
                <a:lnTo>
                  <a:pt x="5784" y="115"/>
                </a:lnTo>
                <a:lnTo>
                  <a:pt x="5779" y="528"/>
                </a:lnTo>
                <a:lnTo>
                  <a:pt x="0" y="519"/>
                </a:lnTo>
                <a:lnTo>
                  <a:pt x="0" y="371"/>
                </a:lnTo>
              </a:path>
            </a:pathLst>
          </a:cu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7251" dir="16767739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D528D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3025"/>
            <a:ext cx="8229600" cy="513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2889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537325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1888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E449B38-F740-43B5-8F2A-34EF6EA7045F}" type="slidenum">
              <a:rPr lang="en-US">
                <a:solidFill>
                  <a:srgbClr val="1D528D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1D528D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579438"/>
            <a:ext cx="78486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602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Freeform 16"/>
          <p:cNvSpPr>
            <a:spLocks/>
          </p:cNvSpPr>
          <p:nvPr/>
        </p:nvSpPr>
        <p:spPr bwMode="gray">
          <a:xfrm flipH="1">
            <a:off x="-38100" y="5957888"/>
            <a:ext cx="9148763" cy="900112"/>
          </a:xfrm>
          <a:custGeom>
            <a:avLst/>
            <a:gdLst>
              <a:gd name="T0" fmla="*/ 0 w 5763"/>
              <a:gd name="T1" fmla="*/ 368 h 567"/>
              <a:gd name="T2" fmla="*/ 440 w 5763"/>
              <a:gd name="T3" fmla="*/ 368 h 567"/>
              <a:gd name="T4" fmla="*/ 777 w 5763"/>
              <a:gd name="T5" fmla="*/ 0 h 567"/>
              <a:gd name="T6" fmla="*/ 2162 w 5763"/>
              <a:gd name="T7" fmla="*/ 0 h 567"/>
              <a:gd name="T8" fmla="*/ 2265 w 5763"/>
              <a:gd name="T9" fmla="*/ 116 h 567"/>
              <a:gd name="T10" fmla="*/ 5756 w 5763"/>
              <a:gd name="T11" fmla="*/ 112 h 567"/>
              <a:gd name="T12" fmla="*/ 5763 w 5763"/>
              <a:gd name="T13" fmla="*/ 567 h 567"/>
              <a:gd name="T14" fmla="*/ 6 w 5763"/>
              <a:gd name="T15" fmla="*/ 556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63" h="567">
                <a:moveTo>
                  <a:pt x="0" y="368"/>
                </a:moveTo>
                <a:lnTo>
                  <a:pt x="440" y="368"/>
                </a:lnTo>
                <a:lnTo>
                  <a:pt x="777" y="0"/>
                </a:lnTo>
                <a:lnTo>
                  <a:pt x="2162" y="0"/>
                </a:lnTo>
                <a:lnTo>
                  <a:pt x="2265" y="116"/>
                </a:lnTo>
                <a:lnTo>
                  <a:pt x="5756" y="112"/>
                </a:lnTo>
                <a:lnTo>
                  <a:pt x="5763" y="567"/>
                </a:lnTo>
                <a:lnTo>
                  <a:pt x="6" y="55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7251" dir="4832261" algn="ctr" rotWithShape="0">
                    <a:srgbClr val="000066">
                      <a:alpha val="19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1D528D"/>
              </a:solidFill>
            </a:endParaRPr>
          </a:p>
        </p:txBody>
      </p:sp>
      <p:sp>
        <p:nvSpPr>
          <p:cNvPr id="1039" name="Freeform 15" descr="01b_img(Global Digtal Desigm(imageState)"/>
          <p:cNvSpPr>
            <a:spLocks/>
          </p:cNvSpPr>
          <p:nvPr/>
        </p:nvSpPr>
        <p:spPr bwMode="gray">
          <a:xfrm flipH="1">
            <a:off x="-23237" y="6035566"/>
            <a:ext cx="9182100" cy="838200"/>
          </a:xfrm>
          <a:custGeom>
            <a:avLst/>
            <a:gdLst>
              <a:gd name="T0" fmla="*/ 449 w 5784"/>
              <a:gd name="T1" fmla="*/ 370 h 528"/>
              <a:gd name="T2" fmla="*/ 768 w 5784"/>
              <a:gd name="T3" fmla="*/ 1 h 528"/>
              <a:gd name="T4" fmla="*/ 2158 w 5784"/>
              <a:gd name="T5" fmla="*/ 0 h 528"/>
              <a:gd name="T6" fmla="*/ 2258 w 5784"/>
              <a:gd name="T7" fmla="*/ 115 h 528"/>
              <a:gd name="T8" fmla="*/ 5784 w 5784"/>
              <a:gd name="T9" fmla="*/ 115 h 528"/>
              <a:gd name="T10" fmla="*/ 5779 w 5784"/>
              <a:gd name="T11" fmla="*/ 528 h 528"/>
              <a:gd name="T12" fmla="*/ 0 w 5784"/>
              <a:gd name="T13" fmla="*/ 519 h 528"/>
              <a:gd name="T14" fmla="*/ 0 w 5784"/>
              <a:gd name="T15" fmla="*/ 371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84" h="528">
                <a:moveTo>
                  <a:pt x="449" y="370"/>
                </a:moveTo>
                <a:lnTo>
                  <a:pt x="768" y="1"/>
                </a:lnTo>
                <a:lnTo>
                  <a:pt x="2158" y="0"/>
                </a:lnTo>
                <a:lnTo>
                  <a:pt x="2258" y="115"/>
                </a:lnTo>
                <a:lnTo>
                  <a:pt x="5784" y="115"/>
                </a:lnTo>
                <a:lnTo>
                  <a:pt x="5779" y="528"/>
                </a:lnTo>
                <a:lnTo>
                  <a:pt x="0" y="519"/>
                </a:lnTo>
                <a:lnTo>
                  <a:pt x="0" y="371"/>
                </a:lnTo>
              </a:path>
            </a:pathLst>
          </a:custGeom>
          <a:blipFill dpi="0" rotWithShape="1">
            <a:blip r:embed="rId17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7251" dir="16767739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1D528D"/>
              </a:solidFill>
            </a:endParaRPr>
          </a:p>
        </p:txBody>
      </p:sp>
      <p:sp>
        <p:nvSpPr>
          <p:cNvPr id="9" name="Line 22"/>
          <p:cNvSpPr>
            <a:spLocks noChangeShapeType="1"/>
          </p:cNvSpPr>
          <p:nvPr userDrawn="1"/>
        </p:nvSpPr>
        <p:spPr bwMode="gray">
          <a:xfrm>
            <a:off x="380068" y="252248"/>
            <a:ext cx="8569325" cy="0"/>
          </a:xfrm>
          <a:prstGeom prst="line">
            <a:avLst/>
          </a:prstGeom>
          <a:ln>
            <a:prstDash val="sysDot"/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90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28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07814" y="1676400"/>
            <a:ext cx="3815468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7200" b="1" spc="50">
                <a:ln w="11430"/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Palette" pitchFamily="34" charset="0"/>
              </a:rPr>
              <a:t>Saün loøng </a:t>
            </a:r>
            <a:br>
              <a:rPr lang="en-US" sz="7200" b="1" spc="50">
                <a:ln w="11430"/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Palette" pitchFamily="34" charset="0"/>
              </a:rPr>
            </a:br>
            <a:r>
              <a:rPr lang="en-US" sz="7200" b="1" spc="50">
                <a:ln w="11430"/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Palette" pitchFamily="34" charset="0"/>
              </a:rPr>
              <a:t>haàu vieäc</a:t>
            </a:r>
            <a:endParaRPr lang="en-US" sz="6600" b="1" spc="50" dirty="0">
              <a:ln w="11430"/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Palette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0" y="329625"/>
            <a:ext cx="7315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000" i="1" kern="0">
                <a:solidFill>
                  <a:srgbClr val="000000"/>
                </a:solidFill>
                <a:latin typeface="HP-Geome" pitchFamily="34" charset="0"/>
              </a:rPr>
              <a:t>TOÂN VINH CHUÙA – BIEÄT THAÙNH CA</a:t>
            </a:r>
            <a:endParaRPr lang="en-US" sz="2800" i="1" kern="0">
              <a:solidFill>
                <a:srgbClr val="000000"/>
              </a:solidFill>
              <a:latin typeface="HP-Geome" pitchFamily="34" charset="0"/>
            </a:endParaRPr>
          </a:p>
        </p:txBody>
      </p:sp>
      <p:pic>
        <p:nvPicPr>
          <p:cNvPr id="5" name="Picture 2" descr="C:\Documents and Settings\Johnny's Family\Desktop\LOGOHTTLGIADINH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1441"/>
            <a:ext cx="990600" cy="132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22"/>
          <p:cNvSpPr>
            <a:spLocks noChangeShapeType="1"/>
          </p:cNvSpPr>
          <p:nvPr/>
        </p:nvSpPr>
        <p:spPr bwMode="gray">
          <a:xfrm>
            <a:off x="1600200" y="1066800"/>
            <a:ext cx="7315200" cy="0"/>
          </a:xfrm>
          <a:prstGeom prst="line">
            <a:avLst/>
          </a:prstGeom>
          <a:ln>
            <a:prstDash val="sysDot"/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900">
              <a:solidFill>
                <a:srgbClr val="000066"/>
              </a:solidFill>
            </a:endParaRPr>
          </a:p>
        </p:txBody>
      </p:sp>
      <p:pic>
        <p:nvPicPr>
          <p:cNvPr id="9" name="Picture 2" descr="D:\CHRISTIAN\Jesu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90" y="2514600"/>
            <a:ext cx="4106810" cy="30797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03265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52408" y="6333880"/>
            <a:ext cx="442941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HP-Serpentine" pitchFamily="34" charset="0"/>
              </a:rPr>
              <a:t>SAÜN LOØNG HAÀU VIEÄC</a:t>
            </a:r>
            <a:endParaRPr lang="en-US" sz="2400" dirty="0">
              <a:solidFill>
                <a:srgbClr val="FFFF00"/>
              </a:solidFill>
              <a:effectLst>
                <a:glow rad="101600">
                  <a:srgbClr val="000000">
                    <a:alpha val="60000"/>
                  </a:srgbClr>
                </a:glow>
              </a:effectLst>
              <a:latin typeface="HP-Serpentine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7430" y="838200"/>
            <a:ext cx="8534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i="1" u="sng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ÑK:</a:t>
            </a:r>
            <a:r>
              <a:rPr lang="en-US" sz="400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Daâng naêng löïc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nhieàu hôn cho Chuùa, daâng cuoäc ñôøi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thaønh taâm nhaân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aùi.</a:t>
            </a:r>
            <a:endParaRPr lang="en-US" sz="6600" b="1">
              <a:solidFill>
                <a:srgbClr val="000000"/>
              </a:solidFill>
              <a:effectLst>
                <a:glow rad="101600">
                  <a:srgbClr val="FFFFFF">
                    <a:alpha val="60000"/>
                  </a:srgbClr>
                </a:glow>
              </a:effectLst>
              <a:latin typeface="VNI-Aptima" pitchFamily="2" charset="0"/>
            </a:endParaRPr>
          </a:p>
        </p:txBody>
      </p:sp>
      <p:pic>
        <p:nvPicPr>
          <p:cNvPr id="6" name="Picture 2" descr="C:\Documents and Settings\Johnny's Family\Desktop\4865484797_facc340f0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257800"/>
            <a:ext cx="1994336" cy="1365799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46088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52408" y="6333880"/>
            <a:ext cx="442941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HP-Serpentine" pitchFamily="34" charset="0"/>
              </a:rPr>
              <a:t>SAÜN LOØNG HAÀU VIEÄC</a:t>
            </a:r>
            <a:endParaRPr lang="en-US" sz="2400" dirty="0">
              <a:solidFill>
                <a:srgbClr val="FFFF00"/>
              </a:solidFill>
              <a:effectLst>
                <a:glow rad="101600">
                  <a:srgbClr val="000000">
                    <a:alpha val="60000"/>
                  </a:srgbClr>
                </a:glow>
              </a:effectLst>
              <a:latin typeface="HP-Serpentine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7430" y="1508879"/>
            <a:ext cx="8534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Theo göông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Chuùa cuøng ra ñi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giuùp ñôøi.</a:t>
            </a:r>
          </a:p>
        </p:txBody>
      </p:sp>
      <p:pic>
        <p:nvPicPr>
          <p:cNvPr id="6" name="Picture 2" descr="C:\Documents and Settings\Johnny's Family\Desktop\4865484797_facc340f0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257800"/>
            <a:ext cx="1994336" cy="1365799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09515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52408" y="6333880"/>
            <a:ext cx="442941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HP-Serpentine" pitchFamily="34" charset="0"/>
              </a:rPr>
              <a:t>SAÜN LOØNG HAÀU VIEÄC</a:t>
            </a:r>
            <a:endParaRPr lang="en-US" sz="2400" dirty="0">
              <a:solidFill>
                <a:srgbClr val="FFFF00"/>
              </a:solidFill>
              <a:effectLst>
                <a:glow rad="101600">
                  <a:srgbClr val="000000">
                    <a:alpha val="60000"/>
                  </a:srgbClr>
                </a:glow>
              </a:effectLst>
              <a:latin typeface="HP-Serpentine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7430" y="838200"/>
            <a:ext cx="8534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3.</a:t>
            </a:r>
            <a:r>
              <a:rPr lang="en-US" sz="660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Quanh ñaây bieát bao nhieâu ngöôøi khoán khoù, con xin doác taâm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vui loøng seû chia.</a:t>
            </a:r>
          </a:p>
        </p:txBody>
      </p:sp>
      <p:pic>
        <p:nvPicPr>
          <p:cNvPr id="6" name="Picture 2" descr="C:\Documents and Settings\Johnny's Family\Desktop\4865484797_facc340f0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257800"/>
            <a:ext cx="1994336" cy="1365799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52569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52408" y="6333880"/>
            <a:ext cx="442941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HP-Serpentine" pitchFamily="34" charset="0"/>
              </a:rPr>
              <a:t>SAÜN LOØNG HAÀU VIEÄC</a:t>
            </a:r>
            <a:endParaRPr lang="en-US" sz="2400" dirty="0">
              <a:solidFill>
                <a:srgbClr val="FFFF00"/>
              </a:solidFill>
              <a:effectLst>
                <a:glow rad="101600">
                  <a:srgbClr val="000000">
                    <a:alpha val="60000"/>
                  </a:srgbClr>
                </a:glow>
              </a:effectLst>
              <a:latin typeface="HP-Serpentine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7430" y="1508879"/>
            <a:ext cx="8534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Ai ñang thaát voïng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vì töông lai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trong môø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toái.</a:t>
            </a:r>
            <a:endParaRPr lang="en-US" sz="6600" b="1">
              <a:solidFill>
                <a:srgbClr val="000000"/>
              </a:solidFill>
              <a:effectLst>
                <a:glow rad="101600">
                  <a:srgbClr val="FFFFFF">
                    <a:alpha val="60000"/>
                  </a:srgbClr>
                </a:glow>
              </a:effectLst>
              <a:latin typeface="VNI-Aptima" pitchFamily="2" charset="0"/>
            </a:endParaRPr>
          </a:p>
        </p:txBody>
      </p:sp>
      <p:pic>
        <p:nvPicPr>
          <p:cNvPr id="6" name="Picture 2" descr="C:\Documents and Settings\Johnny's Family\Desktop\4865484797_facc340f0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257800"/>
            <a:ext cx="1994336" cy="1365799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67348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52408" y="6333880"/>
            <a:ext cx="442941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HP-Serpentine" pitchFamily="34" charset="0"/>
              </a:rPr>
              <a:t>SAÜN LOØNG HAÀU VIEÄC</a:t>
            </a:r>
            <a:endParaRPr lang="en-US" sz="2400" dirty="0">
              <a:solidFill>
                <a:srgbClr val="FFFF00"/>
              </a:solidFill>
              <a:effectLst>
                <a:glow rad="101600">
                  <a:srgbClr val="000000">
                    <a:alpha val="60000"/>
                  </a:srgbClr>
                </a:glow>
              </a:effectLst>
              <a:latin typeface="HP-Serpentine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7430" y="1508879"/>
            <a:ext cx="8534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Con vui giuùp ngöôøi quay veà beân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Chuùa tình yeâu.</a:t>
            </a:r>
          </a:p>
        </p:txBody>
      </p:sp>
      <p:pic>
        <p:nvPicPr>
          <p:cNvPr id="6" name="Picture 2" descr="C:\Documents and Settings\Johnny's Family\Desktop\4865484797_facc340f0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257800"/>
            <a:ext cx="1994336" cy="1365799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16019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52408" y="6333880"/>
            <a:ext cx="442941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HP-Serpentine" pitchFamily="34" charset="0"/>
              </a:rPr>
              <a:t>SAÜN LOØNG HAÀU VIEÄC</a:t>
            </a:r>
            <a:endParaRPr lang="en-US" sz="2400" dirty="0">
              <a:solidFill>
                <a:srgbClr val="FFFF00"/>
              </a:solidFill>
              <a:effectLst>
                <a:glow rad="101600">
                  <a:srgbClr val="000000">
                    <a:alpha val="60000"/>
                  </a:srgbClr>
                </a:glow>
              </a:effectLst>
              <a:latin typeface="HP-Serpentine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7430" y="838200"/>
            <a:ext cx="8534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i="1" u="sng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ÑK:</a:t>
            </a:r>
            <a:r>
              <a:rPr lang="en-US" sz="400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Daâng naêng löïc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nhieàu hôn cho Chuùa, daâng cuoäc ñôøi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thaønh taâm nhaân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aùi.</a:t>
            </a:r>
            <a:endParaRPr lang="en-US" sz="6600" b="1">
              <a:solidFill>
                <a:srgbClr val="000000"/>
              </a:solidFill>
              <a:effectLst>
                <a:glow rad="101600">
                  <a:srgbClr val="FFFFFF">
                    <a:alpha val="60000"/>
                  </a:srgbClr>
                </a:glow>
              </a:effectLst>
              <a:latin typeface="VNI-Aptima" pitchFamily="2" charset="0"/>
            </a:endParaRPr>
          </a:p>
        </p:txBody>
      </p:sp>
      <p:pic>
        <p:nvPicPr>
          <p:cNvPr id="6" name="Picture 2" descr="C:\Documents and Settings\Johnny's Family\Desktop\4865484797_facc340f0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257800"/>
            <a:ext cx="1994336" cy="1365799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36364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52408" y="6333880"/>
            <a:ext cx="442941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HP-Serpentine" pitchFamily="34" charset="0"/>
              </a:rPr>
              <a:t>SAÜN LOØNG HAÀU VIEÄC</a:t>
            </a:r>
            <a:endParaRPr lang="en-US" sz="2400" dirty="0">
              <a:solidFill>
                <a:srgbClr val="FFFF00"/>
              </a:solidFill>
              <a:effectLst>
                <a:glow rad="101600">
                  <a:srgbClr val="000000">
                    <a:alpha val="60000"/>
                  </a:srgbClr>
                </a:glow>
              </a:effectLst>
              <a:latin typeface="HP-Serpentine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7430" y="1508879"/>
            <a:ext cx="8534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Theo göông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Chuùa cuøng ra ñi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giuùp ñôøi.</a:t>
            </a:r>
          </a:p>
        </p:txBody>
      </p:sp>
      <p:pic>
        <p:nvPicPr>
          <p:cNvPr id="6" name="Picture 2" descr="C:\Documents and Settings\Johnny's Family\Desktop\4865484797_facc340f0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257800"/>
            <a:ext cx="1994336" cy="1365799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0980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52408" y="6333880"/>
            <a:ext cx="442941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HP-Serpentine" pitchFamily="34" charset="0"/>
              </a:rPr>
              <a:t>SAÜN LOØNG HAÀU VIEÄC</a:t>
            </a:r>
            <a:endParaRPr lang="en-US" sz="2400" dirty="0">
              <a:solidFill>
                <a:srgbClr val="FFFF00"/>
              </a:solidFill>
              <a:effectLst>
                <a:glow rad="101600">
                  <a:srgbClr val="000000">
                    <a:alpha val="60000"/>
                  </a:srgbClr>
                </a:glow>
              </a:effectLst>
              <a:latin typeface="HP-Serpentine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7430" y="838200"/>
            <a:ext cx="8534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1.</a:t>
            </a:r>
            <a:r>
              <a:rPr lang="en-US" sz="660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Nhö bao aùng maây cho ñôøi boùng maùt,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con mong öôùc luoân yeâu ngöôøi thieát tha.</a:t>
            </a:r>
          </a:p>
        </p:txBody>
      </p:sp>
      <p:pic>
        <p:nvPicPr>
          <p:cNvPr id="6" name="Picture 2" descr="C:\Documents and Settings\Johnny's Family\Desktop\4865484797_facc340f0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257800"/>
            <a:ext cx="1994336" cy="1365799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59556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52408" y="6333880"/>
            <a:ext cx="442941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HP-Serpentine" pitchFamily="34" charset="0"/>
              </a:rPr>
              <a:t>SAÜN LOØNG HAÀU VIEÄC</a:t>
            </a:r>
            <a:endParaRPr lang="en-US" sz="2400" dirty="0">
              <a:solidFill>
                <a:srgbClr val="FFFF00"/>
              </a:solidFill>
              <a:effectLst>
                <a:glow rad="101600">
                  <a:srgbClr val="000000">
                    <a:alpha val="60000"/>
                  </a:srgbClr>
                </a:glow>
              </a:effectLst>
              <a:latin typeface="HP-Serpentine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7430" y="1508879"/>
            <a:ext cx="8534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Nhö möa töôùi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vaøo vöôøn caây khoâ ñang caàn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nöôùc. </a:t>
            </a:r>
            <a:endParaRPr lang="en-US" sz="6600" b="1">
              <a:solidFill>
                <a:srgbClr val="000000"/>
              </a:solidFill>
              <a:effectLst>
                <a:glow rad="101600">
                  <a:srgbClr val="FFFFFF">
                    <a:alpha val="60000"/>
                  </a:srgbClr>
                </a:glow>
              </a:effectLst>
              <a:latin typeface="VNI-Aptima" pitchFamily="2" charset="0"/>
            </a:endParaRPr>
          </a:p>
        </p:txBody>
      </p:sp>
      <p:pic>
        <p:nvPicPr>
          <p:cNvPr id="6" name="Picture 2" descr="C:\Documents and Settings\Johnny's Family\Desktop\4865484797_facc340f0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257800"/>
            <a:ext cx="1994336" cy="1365799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19579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52408" y="6333880"/>
            <a:ext cx="442941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HP-Serpentine" pitchFamily="34" charset="0"/>
              </a:rPr>
              <a:t>SAÜN LOØNG HAÀU VIEÄC</a:t>
            </a:r>
            <a:endParaRPr lang="en-US" sz="2400" dirty="0">
              <a:solidFill>
                <a:srgbClr val="FFFF00"/>
              </a:solidFill>
              <a:effectLst>
                <a:glow rad="101600">
                  <a:srgbClr val="000000">
                    <a:alpha val="60000"/>
                  </a:srgbClr>
                </a:glow>
              </a:effectLst>
              <a:latin typeface="HP-Serpentine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7430" y="1508879"/>
            <a:ext cx="8534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Mang bao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öôùc voïng haàu vieäc Cha Thaùnh caøng hôn.</a:t>
            </a:r>
          </a:p>
        </p:txBody>
      </p:sp>
      <p:pic>
        <p:nvPicPr>
          <p:cNvPr id="6" name="Picture 2" descr="C:\Documents and Settings\Johnny's Family\Desktop\4865484797_facc340f0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257800"/>
            <a:ext cx="1994336" cy="1365799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79458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52408" y="6333880"/>
            <a:ext cx="442941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HP-Serpentine" pitchFamily="34" charset="0"/>
              </a:rPr>
              <a:t>SAÜN LOØNG HAÀU VIEÄC</a:t>
            </a:r>
            <a:endParaRPr lang="en-US" sz="2400" dirty="0">
              <a:solidFill>
                <a:srgbClr val="FFFF00"/>
              </a:solidFill>
              <a:effectLst>
                <a:glow rad="101600">
                  <a:srgbClr val="000000">
                    <a:alpha val="60000"/>
                  </a:srgbClr>
                </a:glow>
              </a:effectLst>
              <a:latin typeface="HP-Serpentine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7430" y="838200"/>
            <a:ext cx="8534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i="1" u="sng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ÑK:</a:t>
            </a:r>
            <a:r>
              <a:rPr lang="en-US" sz="400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Daâng naêng löïc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nhieàu hôn cho Chuùa, daâng cuoäc ñôøi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thaønh taâm nhaân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aùi.</a:t>
            </a:r>
            <a:endParaRPr lang="en-US" sz="6600" b="1">
              <a:solidFill>
                <a:srgbClr val="000000"/>
              </a:solidFill>
              <a:effectLst>
                <a:glow rad="101600">
                  <a:srgbClr val="FFFFFF">
                    <a:alpha val="60000"/>
                  </a:srgbClr>
                </a:glow>
              </a:effectLst>
              <a:latin typeface="VNI-Aptima" pitchFamily="2" charset="0"/>
            </a:endParaRPr>
          </a:p>
        </p:txBody>
      </p:sp>
      <p:pic>
        <p:nvPicPr>
          <p:cNvPr id="6" name="Picture 2" descr="C:\Documents and Settings\Johnny's Family\Desktop\4865484797_facc340f0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257800"/>
            <a:ext cx="1994336" cy="1365799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16299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52408" y="6333880"/>
            <a:ext cx="442941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HP-Serpentine" pitchFamily="34" charset="0"/>
              </a:rPr>
              <a:t>SAÜN LOØNG HAÀU VIEÄC</a:t>
            </a:r>
            <a:endParaRPr lang="en-US" sz="2400" dirty="0">
              <a:solidFill>
                <a:srgbClr val="FFFF00"/>
              </a:solidFill>
              <a:effectLst>
                <a:glow rad="101600">
                  <a:srgbClr val="000000">
                    <a:alpha val="60000"/>
                  </a:srgbClr>
                </a:glow>
              </a:effectLst>
              <a:latin typeface="HP-Serpentine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7430" y="1508879"/>
            <a:ext cx="8534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Theo göông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Chuùa cuøng ra ñi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giuùp ñôøi.</a:t>
            </a:r>
          </a:p>
        </p:txBody>
      </p:sp>
      <p:pic>
        <p:nvPicPr>
          <p:cNvPr id="6" name="Picture 2" descr="C:\Documents and Settings\Johnny's Family\Desktop\4865484797_facc340f0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257800"/>
            <a:ext cx="1994336" cy="1365799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85871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52408" y="6333880"/>
            <a:ext cx="442941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HP-Serpentine" pitchFamily="34" charset="0"/>
              </a:rPr>
              <a:t>SAÜN LOØNG HAÀU VIEÄC</a:t>
            </a:r>
            <a:endParaRPr lang="en-US" sz="2400" dirty="0">
              <a:solidFill>
                <a:srgbClr val="FFFF00"/>
              </a:solidFill>
              <a:effectLst>
                <a:glow rad="101600">
                  <a:srgbClr val="000000">
                    <a:alpha val="60000"/>
                  </a:srgbClr>
                </a:glow>
              </a:effectLst>
              <a:latin typeface="HP-Serpentine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7430" y="838200"/>
            <a:ext cx="8534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2.</a:t>
            </a:r>
            <a:r>
              <a:rPr lang="en-US" sz="660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Tai con laéng nghe vaâng lôøi Chuùa phaùn, chaân luoân böôùc ñi theo Ngaøi tín trung.</a:t>
            </a:r>
          </a:p>
        </p:txBody>
      </p:sp>
      <p:pic>
        <p:nvPicPr>
          <p:cNvPr id="6" name="Picture 2" descr="C:\Documents and Settings\Johnny's Family\Desktop\4865484797_facc340f0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257800"/>
            <a:ext cx="1994336" cy="1365799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5808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52408" y="6333880"/>
            <a:ext cx="442941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HP-Serpentine" pitchFamily="34" charset="0"/>
              </a:rPr>
              <a:t>SAÜN LOØNG HAÀU VIEÄC</a:t>
            </a:r>
            <a:endParaRPr lang="en-US" sz="2400" dirty="0">
              <a:solidFill>
                <a:srgbClr val="FFFF00"/>
              </a:solidFill>
              <a:effectLst>
                <a:glow rad="101600">
                  <a:srgbClr val="000000">
                    <a:alpha val="60000"/>
                  </a:srgbClr>
                </a:glow>
              </a:effectLst>
              <a:latin typeface="HP-Serpentine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7430" y="1508879"/>
            <a:ext cx="8534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Taâm con höùa nguyeän haèng chaêm lo coâng vieäc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thaùnh.</a:t>
            </a:r>
            <a:endParaRPr lang="en-US" sz="6600" b="1">
              <a:solidFill>
                <a:srgbClr val="000000"/>
              </a:solidFill>
              <a:effectLst>
                <a:glow rad="101600">
                  <a:srgbClr val="FFFFFF">
                    <a:alpha val="60000"/>
                  </a:srgbClr>
                </a:glow>
              </a:effectLst>
              <a:latin typeface="VNI-Aptima" pitchFamily="2" charset="0"/>
            </a:endParaRPr>
          </a:p>
        </p:txBody>
      </p:sp>
      <p:pic>
        <p:nvPicPr>
          <p:cNvPr id="6" name="Picture 2" descr="C:\Documents and Settings\Johnny's Family\Desktop\4865484797_facc340f0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257800"/>
            <a:ext cx="1994336" cy="1365799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7450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52408" y="6333880"/>
            <a:ext cx="442941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HP-Serpentine" pitchFamily="34" charset="0"/>
              </a:rPr>
              <a:t>SAÜN LOØNG HAÀU VIEÄC</a:t>
            </a:r>
            <a:endParaRPr lang="en-US" sz="2400" dirty="0">
              <a:solidFill>
                <a:srgbClr val="FFFF00"/>
              </a:solidFill>
              <a:effectLst>
                <a:glow rad="101600">
                  <a:srgbClr val="000000">
                    <a:alpha val="60000"/>
                  </a:srgbClr>
                </a:glow>
              </a:effectLst>
              <a:latin typeface="HP-Serpentine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7430" y="1508879"/>
            <a:ext cx="8534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Xin cho maét con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luoân nhìn theo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Chuùa maø ñi.</a:t>
            </a:r>
          </a:p>
        </p:txBody>
      </p:sp>
      <p:pic>
        <p:nvPicPr>
          <p:cNvPr id="6" name="Picture 2" descr="C:\Documents and Settings\Johnny's Family\Desktop\4865484797_facc340f0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257800"/>
            <a:ext cx="1994336" cy="1365799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60320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db2004138l">
  <a:themeElements>
    <a:clrScheme name="sample 3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25B1B1"/>
      </a:accent1>
      <a:accent2>
        <a:srgbClr val="5BACE9"/>
      </a:accent2>
      <a:accent3>
        <a:srgbClr val="FFFFFF"/>
      </a:accent3>
      <a:accent4>
        <a:srgbClr val="174578"/>
      </a:accent4>
      <a:accent5>
        <a:srgbClr val="ACD5D5"/>
      </a:accent5>
      <a:accent6>
        <a:srgbClr val="529BD3"/>
      </a:accent6>
      <a:hlink>
        <a:srgbClr val="6E71F0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4EA693"/>
        </a:accent1>
        <a:accent2>
          <a:srgbClr val="ABA755"/>
        </a:accent2>
        <a:accent3>
          <a:srgbClr val="FFFFFF"/>
        </a:accent3>
        <a:accent4>
          <a:srgbClr val="174578"/>
        </a:accent4>
        <a:accent5>
          <a:srgbClr val="B2D0C8"/>
        </a:accent5>
        <a:accent6>
          <a:srgbClr val="9B974C"/>
        </a:accent6>
        <a:hlink>
          <a:srgbClr val="3981B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24B98"/>
        </a:dk1>
        <a:lt1>
          <a:srgbClr val="FFFFFF"/>
        </a:lt1>
        <a:dk2>
          <a:srgbClr val="000000"/>
        </a:dk2>
        <a:lt2>
          <a:srgbClr val="DDDDDD"/>
        </a:lt2>
        <a:accent1>
          <a:srgbClr val="4976D1"/>
        </a:accent1>
        <a:accent2>
          <a:srgbClr val="4CB494"/>
        </a:accent2>
        <a:accent3>
          <a:srgbClr val="FFFFFF"/>
        </a:accent3>
        <a:accent4>
          <a:srgbClr val="0E3F81"/>
        </a:accent4>
        <a:accent5>
          <a:srgbClr val="B1BDE5"/>
        </a:accent5>
        <a:accent6>
          <a:srgbClr val="44A386"/>
        </a:accent6>
        <a:hlink>
          <a:srgbClr val="0099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5B1B1"/>
        </a:accent1>
        <a:accent2>
          <a:srgbClr val="5BACE9"/>
        </a:accent2>
        <a:accent3>
          <a:srgbClr val="FFFFFF"/>
        </a:accent3>
        <a:accent4>
          <a:srgbClr val="174578"/>
        </a:accent4>
        <a:accent5>
          <a:srgbClr val="ACD5D5"/>
        </a:accent5>
        <a:accent6>
          <a:srgbClr val="529BD3"/>
        </a:accent6>
        <a:hlink>
          <a:srgbClr val="6E71F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db2004138l">
  <a:themeElements>
    <a:clrScheme name="sample 3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25B1B1"/>
      </a:accent1>
      <a:accent2>
        <a:srgbClr val="5BACE9"/>
      </a:accent2>
      <a:accent3>
        <a:srgbClr val="FFFFFF"/>
      </a:accent3>
      <a:accent4>
        <a:srgbClr val="174578"/>
      </a:accent4>
      <a:accent5>
        <a:srgbClr val="ACD5D5"/>
      </a:accent5>
      <a:accent6>
        <a:srgbClr val="529BD3"/>
      </a:accent6>
      <a:hlink>
        <a:srgbClr val="6E71F0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4EA693"/>
        </a:accent1>
        <a:accent2>
          <a:srgbClr val="ABA755"/>
        </a:accent2>
        <a:accent3>
          <a:srgbClr val="FFFFFF"/>
        </a:accent3>
        <a:accent4>
          <a:srgbClr val="174578"/>
        </a:accent4>
        <a:accent5>
          <a:srgbClr val="B2D0C8"/>
        </a:accent5>
        <a:accent6>
          <a:srgbClr val="9B974C"/>
        </a:accent6>
        <a:hlink>
          <a:srgbClr val="3981B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24B98"/>
        </a:dk1>
        <a:lt1>
          <a:srgbClr val="FFFFFF"/>
        </a:lt1>
        <a:dk2>
          <a:srgbClr val="000000"/>
        </a:dk2>
        <a:lt2>
          <a:srgbClr val="DDDDDD"/>
        </a:lt2>
        <a:accent1>
          <a:srgbClr val="4976D1"/>
        </a:accent1>
        <a:accent2>
          <a:srgbClr val="4CB494"/>
        </a:accent2>
        <a:accent3>
          <a:srgbClr val="FFFFFF"/>
        </a:accent3>
        <a:accent4>
          <a:srgbClr val="0E3F81"/>
        </a:accent4>
        <a:accent5>
          <a:srgbClr val="B1BDE5"/>
        </a:accent5>
        <a:accent6>
          <a:srgbClr val="44A386"/>
        </a:accent6>
        <a:hlink>
          <a:srgbClr val="0099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5B1B1"/>
        </a:accent1>
        <a:accent2>
          <a:srgbClr val="5BACE9"/>
        </a:accent2>
        <a:accent3>
          <a:srgbClr val="FFFFFF"/>
        </a:accent3>
        <a:accent4>
          <a:srgbClr val="174578"/>
        </a:accent4>
        <a:accent5>
          <a:srgbClr val="ACD5D5"/>
        </a:accent5>
        <a:accent6>
          <a:srgbClr val="529BD3"/>
        </a:accent6>
        <a:hlink>
          <a:srgbClr val="6E71F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176</Words>
  <Application>Microsoft Office PowerPoint</Application>
  <PresentationFormat>On-screen Show (4:3)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HP-Geome</vt:lpstr>
      <vt:lpstr>HP-Palette</vt:lpstr>
      <vt:lpstr>HP-Serpentine</vt:lpstr>
      <vt:lpstr>Verdana</vt:lpstr>
      <vt:lpstr>VNI-Aptima</vt:lpstr>
      <vt:lpstr>Wingdings</vt:lpstr>
      <vt:lpstr>1_cdb2004138l</vt:lpstr>
      <vt:lpstr>cdb2004138l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2012-02-26T15:13:44Z</dcterms:created>
  <dcterms:modified xsi:type="dcterms:W3CDTF">2013-04-15T12:37:00Z</dcterms:modified>
</cp:coreProperties>
</file>