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2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36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15"/>
          <a:stretch/>
        </p:blipFill>
        <p:spPr bwMode="auto">
          <a:xfrm>
            <a:off x="-1827609" y="0"/>
            <a:ext cx="109716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0885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NHÖ YÙ CHA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9" y="4572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khaép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nay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quaù lo.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ta 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do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an baøi.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yù nghóa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seõ tinh töôøng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yù Cha.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kính 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chuùc toân.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Chuùa bao la treân khoâng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vi-VN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oå</a:t>
            </a:r>
            <a:r>
              <a:rPr lang="vi-VN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 </a:t>
            </a:r>
            <a:r>
              <a:rPr lang="vi-VN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haùt 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töôi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yù Cha.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öôùc mong,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mong. </a:t>
            </a:r>
          </a:p>
        </p:txBody>
      </p:sp>
    </p:spTree>
    <p:extLst>
      <p:ext uri="{BB962C8B-B14F-4D97-AF65-F5344CB8AC3E}">
        <p14:creationId xmlns:p14="http://schemas.microsoft.com/office/powerpoint/2010/main" val="3135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ñaùy tim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öôùc mong.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theo Thaùnh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yù Chuùa treân trôøi,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vôùi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daâng Chuùa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tieáng haùt muoân ñôøi, con 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hoâm nay hay töông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thuaän yù Cha.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loái moãi ngaøy,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bieát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gioâng toá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thay dôøi,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vöõng tin.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2011-10-04T06:45:47Z</dcterms:created>
  <dcterms:modified xsi:type="dcterms:W3CDTF">2013-04-15T12:39:07Z</dcterms:modified>
</cp:coreProperties>
</file>