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8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0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9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9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9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0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488" y="2109408"/>
            <a:ext cx="65227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QUYEÁT ÑEM CHIEÂN LAÏC TRÔÛ VEÀ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7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QUYEÁT ÑEM CHIEÂN LAÏC TRÔÛ VEÀ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hôõi,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701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thaúm,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ñoài hoang.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QUYEÁT ÑEM CHIEÂN LAÏC TRÔÛ VEÀ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 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saép tuyeät vong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QUYEÁT ÑEM CHIEÂN LAÏC TRÔÛ VEÀ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keâu la thaûm thöông giöõa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gioâng cuoäc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QUYEÁT ÑEM CHIEÂN LAÏC TRÔÛ VEÀ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QUYEÁT ÑEM CHIEÂN LAÏC TRÔÛ VEÀ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852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Ñöùa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vöøa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laám nôi toäi oâ.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QUYEÁT ÑEM CHIEÂN LAÏC TRÔÛ VEÀ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Cha,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 ñi,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 toá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hieåm nguy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QUYEÁT ÑEM CHIEÂN LAÏC TRÔÛ VEÀ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1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nôi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thieâng,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QUYEÁT ÑEM CHIEÂN LAÏC TRÔÛ VEÀ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2013-04-15T12:44:10Z</dcterms:created>
  <dcterms:modified xsi:type="dcterms:W3CDTF">2013-04-15T12:47:46Z</dcterms:modified>
</cp:coreProperties>
</file>