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3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528" y="2316672"/>
            <a:ext cx="6522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TA CHAÊNG ?</a:t>
            </a:r>
          </a:p>
        </p:txBody>
      </p:sp>
    </p:spTree>
    <p:extLst>
      <p:ext uri="{BB962C8B-B14F-4D97-AF65-F5344CB8AC3E}">
        <p14:creationId xmlns:p14="http://schemas.microsoft.com/office/powerpoint/2010/main" val="151909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TA CHAÊNG 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 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ta?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13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tha.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TA CHAÊNG 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ñöôøng 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choâng gai,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loøng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TA CHAÊNG 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dôøi loøng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Ngaøi.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TA CHAÊNG 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daâng caû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TA CHAÊNG ?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2013-04-15T12:48:30Z</dcterms:created>
  <dcterms:modified xsi:type="dcterms:W3CDTF">2013-04-15T12:50:34Z</dcterms:modified>
</cp:coreProperties>
</file>