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CHO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ÑÖÔØNG NGAØI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5316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phong ba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1037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Böøng soi qua ñaùm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muø, maøn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7998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baèng,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4122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laâu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40062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78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xong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taän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27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6104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87132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ñoäng,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0559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con theo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loøng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468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töø trôøi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6317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öu tö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7860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haân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taøn,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6957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 khi ñôn chieác moät mình,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4731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baïi naëng,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580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2011-11-05T01:50:56Z</dcterms:created>
  <dcterms:modified xsi:type="dcterms:W3CDTF">2013-04-15T12:54:06Z</dcterms:modified>
</cp:coreProperties>
</file>