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68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1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9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9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9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55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9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9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9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44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40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341376" y="1914338"/>
            <a:ext cx="65227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GAÀN BEÂN CHUÙA CAØNG HÔN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3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GAÀN BEÂN CHUÙA CAØNG HÔN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Gaàn beân Chuùa caøng hôn, nguyeän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khoâng rôøi.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8595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khao khaùt ñöôïc toân thôø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ñeå laéng nghe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goïi con laø baïn.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GAÀN BEÂN CHUÙA CAØNG HÔN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3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GAÀN BEÂN CHUÙA CAØNG HÔN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Gaàn beân Chuùa caøng hôn, nguyeän theo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khoâng rôøi.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782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9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con khao khaùt ñöôïc toân thôø 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ñeå laéng nghe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goïi con laø baïn.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GAÀN BEÂN CHUÙA CAØNG HÔN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Daïy con bieát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tìm Ngaøi, daét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veà beân Cha.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GAÀN BEÂN CHUÙA CAØNG HÔN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8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oâi loøng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khaùt khao gaàn beân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 hôõi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GAÀN BEÂN CHUÙA CAØNG HÔN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13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2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ôi nguyeän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cho con luoân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gaàn Cha.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GAÀN BEÂN CHUÙA CAØNG HÔN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38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91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2013-04-15T13:00:58Z</dcterms:created>
  <dcterms:modified xsi:type="dcterms:W3CDTF">2013-04-15T13:03:26Z</dcterms:modified>
</cp:coreProperties>
</file>