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9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0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5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1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104" y="2499554"/>
            <a:ext cx="6522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8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naêng löïc töôi môùi, giuùp toâi ñi qua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buoàn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9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toâi ñöôïc nhìn Ngaøi voâ cuøng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toâi nghæ yeân caïnh Chuùa nhaân hieàn.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Loøng thaät bình yeân nöông boùng Chuùa nhaân hieàn, nôi ñaày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loøng toâi aám 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thaät bình yeân ñöôïc beân Chuùa nhaân hieàn,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mình beân Chuùa chaúng vöông öu phieàn.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 khi cuoäc ñôøi vaãn xoay trôøi gioâng toá, xaùc thaân lao ñao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treân ñöôøng xa.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777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linh dòu daøng veà nöông döïa nôi Chuùa, vöõng taâm daãu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ngoaøi gioù möa gaøo.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Loøng thaät bình yeân nöông boùng Chuùa nhaân hieàn, nôi ñaày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loøng toâi aám 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thaät bình yeân ñöôïc beân Chuùa nhaân hieàn,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mình beân Chuùa chaúng vöông öu phieàn.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trôøi mòt muø ñaày maây thaät ñen toái,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cho gian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ñuoåi theo kòp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9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tin töøng daëm ñöôøng xa Ngaøi ñi vôùi, naém tay daét toâi moïi böôùc trong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Loøng thaät bình yeân nöông boùng Chuùa nhaân hieàn, nôi ñaày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loøng toâi aám 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thaät bình yeân ñöôïc beân Chuùa nhaân hieàn,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mình beân Chuùa chaúng vöông öu phieàn.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 NHAÂN HIEÀN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2013-04-15T13:04:04Z</dcterms:created>
  <dcterms:modified xsi:type="dcterms:W3CDTF">2013-04-15T13:09:28Z</dcterms:modified>
</cp:coreProperties>
</file>