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87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3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3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5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82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0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0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07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6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7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32B6-743F-4CFA-BA63-6F65F76A20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E3C4-D636-4861-BF68-02F2289C20C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latin typeface="VNI-Garam" pitchFamily="34" charset="0"/>
              </a:rPr>
              <a:t>ÑOÀNG HAØNH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prstClr val="black"/>
                </a:solidFill>
                <a:effectLst>
                  <a:glow rad="101600">
                    <a:prstClr val="white"/>
                  </a:glow>
                </a:effectLst>
                <a:latin typeface="VNI-Hobo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428128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Tröa naéng ñöôøng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 khoâng aùng maây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che, mieäng khaùt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chaân raõ rôøi.</a:t>
            </a:r>
          </a:p>
        </p:txBody>
      </p:sp>
    </p:spTree>
    <p:extLst>
      <p:ext uri="{BB962C8B-B14F-4D97-AF65-F5344CB8AC3E}">
        <p14:creationId xmlns:p14="http://schemas.microsoft.com/office/powerpoint/2010/main" val="10902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boùng caây cao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suoái trong xanh, döøng böôùc toâi thöa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Ngaøi.</a:t>
            </a:r>
          </a:p>
        </p:txBody>
      </p:sp>
    </p:spTree>
    <p:extLst>
      <p:ext uri="{BB962C8B-B14F-4D97-AF65-F5344CB8AC3E}">
        <p14:creationId xmlns:p14="http://schemas.microsoft.com/office/powerpoint/2010/main" val="4169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“Chuùa hôõi chính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naøy, phaûi chaêng nôi con ñang veà?”</a:t>
            </a:r>
          </a:p>
        </p:txBody>
      </p:sp>
    </p:spTree>
    <p:extLst>
      <p:ext uri="{BB962C8B-B14F-4D97-AF65-F5344CB8AC3E}">
        <p14:creationId xmlns:p14="http://schemas.microsoft.com/office/powerpoint/2010/main" val="7274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 eâm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lôn: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“Haønh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coøn daøi,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ñi vôùi.”</a:t>
            </a:r>
          </a:p>
        </p:txBody>
      </p:sp>
    </p:spTree>
    <p:extLst>
      <p:ext uri="{BB962C8B-B14F-4D97-AF65-F5344CB8AC3E}">
        <p14:creationId xmlns:p14="http://schemas.microsoft.com/office/powerpoint/2010/main" val="1044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 vang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daøi, caát tieáng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moâi cöôøi.</a:t>
            </a:r>
          </a:p>
        </p:txBody>
      </p:sp>
    </p:spTree>
    <p:extLst>
      <p:ext uri="{BB962C8B-B14F-4D97-AF65-F5344CB8AC3E}">
        <p14:creationId xmlns:p14="http://schemas.microsoft.com/office/powerpoint/2010/main" val="972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beân caïnh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Jeâsus dìu böôùc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khoù seû chia.</a:t>
            </a:r>
          </a:p>
        </p:txBody>
      </p:sp>
    </p:spTree>
    <p:extLst>
      <p:ext uri="{BB962C8B-B14F-4D97-AF65-F5344CB8AC3E}">
        <p14:creationId xmlns:p14="http://schemas.microsoft.com/office/powerpoint/2010/main" val="19005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naéng gaét treân ñöôøng hay söông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baêng giaù.</a:t>
            </a:r>
          </a:p>
        </p:txBody>
      </p:sp>
    </p:spTree>
    <p:extLst>
      <p:ext uri="{BB962C8B-B14F-4D97-AF65-F5344CB8AC3E}">
        <p14:creationId xmlns:p14="http://schemas.microsoft.com/office/powerpoint/2010/main" val="12761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cuoái ñöôøng kia queâ höông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nôi ta nghæ an.</a:t>
            </a:r>
          </a:p>
        </p:txBody>
      </p:sp>
    </p:spTree>
    <p:extLst>
      <p:ext uri="{BB962C8B-B14F-4D97-AF65-F5344CB8AC3E}">
        <p14:creationId xmlns:p14="http://schemas.microsoft.com/office/powerpoint/2010/main" val="568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Ñöôøng vaãn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 ñoâi luùc phong ba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vuøi laáp ñoâi chaân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löõ haønh.</a:t>
            </a:r>
          </a:p>
        </p:txBody>
      </p:sp>
    </p:spTree>
    <p:extLst>
      <p:ext uri="{BB962C8B-B14F-4D97-AF65-F5344CB8AC3E}">
        <p14:creationId xmlns:p14="http://schemas.microsoft.com/office/powerpoint/2010/main" val="3668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phaøng tröôït trôn ñoâi chaân,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aám eâm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Ngaøi.</a:t>
            </a:r>
          </a:p>
        </p:txBody>
      </p:sp>
    </p:spTree>
    <p:extLst>
      <p:ext uri="{BB962C8B-B14F-4D97-AF65-F5344CB8AC3E}">
        <p14:creationId xmlns:p14="http://schemas.microsoft.com/office/powerpoint/2010/main" val="10795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rPr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Theo Chuùa töøng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ngaøy, moïi neûo ñöôøng daøi in daáu chaân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vaø Ngaøi.</a:t>
            </a:r>
          </a:p>
        </p:txBody>
      </p:sp>
    </p:spTree>
    <p:extLst>
      <p:ext uri="{BB962C8B-B14F-4D97-AF65-F5344CB8AC3E}">
        <p14:creationId xmlns:p14="http://schemas.microsoft.com/office/powerpoint/2010/main" val="35746011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noái tieáp thaùng ngaøy, caïnh toâi coù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sôùm chieàu.</a:t>
            </a:r>
          </a:p>
        </p:txBody>
      </p:sp>
    </p:spTree>
    <p:extLst>
      <p:ext uri="{BB962C8B-B14F-4D97-AF65-F5344CB8AC3E}">
        <p14:creationId xmlns:p14="http://schemas.microsoft.com/office/powerpoint/2010/main" val="35104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Jeâsus beân tai toâi: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“Ñöôøng chaúng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daøi, ñoâi chaân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böôùc.”</a:t>
            </a:r>
          </a:p>
        </p:txBody>
      </p:sp>
    </p:spTree>
    <p:extLst>
      <p:ext uri="{BB962C8B-B14F-4D97-AF65-F5344CB8AC3E}">
        <p14:creationId xmlns:p14="http://schemas.microsoft.com/office/powerpoint/2010/main" val="18088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 vang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daøi, caát tieáng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moâi cöôøi.</a:t>
            </a:r>
          </a:p>
        </p:txBody>
      </p:sp>
    </p:spTree>
    <p:extLst>
      <p:ext uri="{BB962C8B-B14F-4D97-AF65-F5344CB8AC3E}">
        <p14:creationId xmlns:p14="http://schemas.microsoft.com/office/powerpoint/2010/main" val="38694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beân caïnh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Jeâsus dìu böôùc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khoù seû chia.</a:t>
            </a:r>
          </a:p>
        </p:txBody>
      </p:sp>
    </p:spTree>
    <p:extLst>
      <p:ext uri="{BB962C8B-B14F-4D97-AF65-F5344CB8AC3E}">
        <p14:creationId xmlns:p14="http://schemas.microsoft.com/office/powerpoint/2010/main" val="18565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naéng gaét treân ñöôøng hay söông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baêng giaù.</a:t>
            </a:r>
          </a:p>
        </p:txBody>
      </p:sp>
    </p:spTree>
    <p:extLst>
      <p:ext uri="{BB962C8B-B14F-4D97-AF65-F5344CB8AC3E}">
        <p14:creationId xmlns:p14="http://schemas.microsoft.com/office/powerpoint/2010/main" val="7623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cuoái ñöôøng kia queâ höông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nôi ta nghæ an.</a:t>
            </a:r>
          </a:p>
        </p:txBody>
      </p:sp>
    </p:spTree>
    <p:extLst>
      <p:ext uri="{BB962C8B-B14F-4D97-AF65-F5344CB8AC3E}">
        <p14:creationId xmlns:p14="http://schemas.microsoft.com/office/powerpoint/2010/main" val="14997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vaéng gaäp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gheành, ñeâm xuoáng söông rôi, ngöïc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nöông bình an.</a:t>
            </a:r>
          </a:p>
        </p:txBody>
      </p:sp>
    </p:spTree>
    <p:extLst>
      <p:ext uri="{BB962C8B-B14F-4D97-AF65-F5344CB8AC3E}">
        <p14:creationId xmlns:p14="http://schemas.microsoft.com/office/powerpoint/2010/main" val="7407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coù luùc yeáu meàm, chuøn böôùc tröôùc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daøy.</a:t>
            </a:r>
          </a:p>
        </p:txBody>
      </p:sp>
    </p:spTree>
    <p:extLst>
      <p:ext uri="{BB962C8B-B14F-4D97-AF65-F5344CB8AC3E}">
        <p14:creationId xmlns:p14="http://schemas.microsoft.com/office/powerpoint/2010/main" val="9090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146" y="1219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Nheï eâm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toâi: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daøi,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 chieác”.</a:t>
            </a:r>
          </a:p>
        </p:txBody>
      </p:sp>
    </p:spTree>
    <p:extLst>
      <p:ext uri="{BB962C8B-B14F-4D97-AF65-F5344CB8AC3E}">
        <p14:creationId xmlns:p14="http://schemas.microsoft.com/office/powerpoint/2010/main" val="27496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 vang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daøi, caát tieáng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moâi cöôøi.</a:t>
            </a:r>
          </a:p>
        </p:txBody>
      </p:sp>
    </p:spTree>
    <p:extLst>
      <p:ext uri="{BB962C8B-B14F-4D97-AF65-F5344CB8AC3E}">
        <p14:creationId xmlns:p14="http://schemas.microsoft.com/office/powerpoint/2010/main" val="2306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beân caïnh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Jeâsus dìu böôùc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khoù seû chia.</a:t>
            </a:r>
          </a:p>
        </p:txBody>
      </p:sp>
    </p:spTree>
    <p:extLst>
      <p:ext uri="{BB962C8B-B14F-4D97-AF65-F5344CB8AC3E}">
        <p14:creationId xmlns:p14="http://schemas.microsoft.com/office/powerpoint/2010/main" val="3065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naéng gaét treân ñöôøng hay söông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baêng giaù.</a:t>
            </a:r>
          </a:p>
        </p:txBody>
      </p:sp>
    </p:spTree>
    <p:extLst>
      <p:ext uri="{BB962C8B-B14F-4D97-AF65-F5344CB8AC3E}">
        <p14:creationId xmlns:p14="http://schemas.microsoft.com/office/powerpoint/2010/main" val="35621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9800"/>
            <a:ext cx="9144000" cy="63094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500" b="1">
                <a:solidFill>
                  <a:schemeClr val="bg1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BIEÄT THAÙNH CA – ÑOÀNG HAØNH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cuoái ñöôøng kia queâ höông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nôi ta nghæ an.</a:t>
            </a:r>
          </a:p>
        </p:txBody>
      </p:sp>
    </p:spTree>
    <p:extLst>
      <p:ext uri="{BB962C8B-B14F-4D97-AF65-F5344CB8AC3E}">
        <p14:creationId xmlns:p14="http://schemas.microsoft.com/office/powerpoint/2010/main" val="16783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VNI-Aptima</vt:lpstr>
      <vt:lpstr>VNI-Garam</vt:lpstr>
      <vt:lpstr>VNI-Hobo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2011-10-28T11:28:50Z</dcterms:created>
  <dcterms:modified xsi:type="dcterms:W3CDTF">2013-04-15T13:22:36Z</dcterms:modified>
</cp:coreProperties>
</file>