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2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104" y="2499554"/>
            <a:ext cx="6656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TÖ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BEÂN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TÖ BEÂN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luùc suy tö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Chuùa ban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tha thöù cho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095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toâi maõi buoâng tuoàng theo loái soáng nhieàu cay ñaéng.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TÖ BEÂN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Maø tình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saâu roäng lai laùng khoâng theå ño löôøng.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TÖ BEÂN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yeâu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chuoäc toäi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thay.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TÖ BEÂN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daáu yeâu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vui daán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ñöôøng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hieåm cam go.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TÖ BEÂN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do söùc con nguyeän xin söùc Chuùa ñaày quyeàn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TÖ BEÂN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cuøng vôùi con böôùc ñi ñem söï cöùu roãi cho muoân muoân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TÖ BEÂN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töø nay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thay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SUY TÖ BEÂN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100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2013-04-15T13:22:58Z</dcterms:created>
  <dcterms:modified xsi:type="dcterms:W3CDTF">2013-05-20T10:52:57Z</dcterms:modified>
</cp:coreProperties>
</file>