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3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9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4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5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1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104" y="2499554"/>
            <a:ext cx="5254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CAÛM TAÏ CHUÙA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8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taï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daàu taêm toái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ñôøi, caûm taï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 khi buoàn ñau.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thöû thaùch gioâng toá vaây quanh mình,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khen Ngaøi 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naâng cao.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khi ta ñaët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ñöùc tin nôi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chaên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giöõ gìn böôùc ñi.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2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ôn Ngaøi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toâi Lôøi Thaùnh,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saùng soi ñeå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daãn ñöa ñöôøng.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taï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cung caáp doài daøo, cho ñöôïc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 caàu haèng ngaøy.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9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giôø phuùt cuøng Chuùa giao thoâng hoaøi, soáng an bình vì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chôû che.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ôn Ngaøi dìu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treân linh trình, loøng luoân thoûa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haùt vang.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Nhaém Jeâsus vöõng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ta cuøng tieán,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quyeát böôùc ñi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choán vónh an.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taï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taï Chuùa saém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 moïi ñieàu.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354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taï Chuùa ngaøy thaùng qua eâm ñeàm, chuùc toân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luoân beân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ôn Ngaøi ban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caûnh xuaân aám eâm,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nieàm thoûa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ôn Ngaøi lau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raùo heát nöôùc maét,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taùn Chuùa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8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Caûm taï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quaù saâu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roäng, aân ñieån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tha toäi oâ.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Ngaøi Ñaáng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cung caáp bao nhu caàu khieán cho ñôøi ngaøy caøng töôi 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Moãi böôùc ñi nhôø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luoân beân mình, vöôït qua heát ñau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buoàn khieáp kinh.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Vöõng tin nôi Chuùa nhaân töø haèng soáng,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chuùc toân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– Ñaáng vinh quang.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15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BIEÄT THAÙNH CA - CAÛM TAÏ CHUÙA</a:t>
            </a:r>
            <a:endParaRPr lang="en-US" sz="4000" b="1" spc="-15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220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2013-05-20T11:01:51Z</dcterms:created>
  <dcterms:modified xsi:type="dcterms:W3CDTF">2013-05-20T13:00:41Z</dcterms:modified>
</cp:coreProperties>
</file>