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75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05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1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1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1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5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1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1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1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28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524256" y="2328866"/>
            <a:ext cx="62666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CHIM, HOA VAØ NGÖÔØI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322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CHIM, HOA VAØ NGÖÔØI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theânh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thang voã caùnh chim löôïn bay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lo toan cuõng chaúng khi gaët gieo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0055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CHIM, HOA VAØ NGÖÔØI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Loaøi chim ra chi Chuùa  vaãn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nuoâi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anh hay toâi haù chaúng hôn loaøi chim?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728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CHIM, HOA VAØ NGÖÔØI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Cuùi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daét chuùng con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chaëng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6117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CHIM, HOA VAØ NGÖÔØI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Cuùi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mai tính toan, boùng cuoäc ñôøi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loái con.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786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CHIM, HOA VAØ NGÖÔØI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Ñoàng xanh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saéc thaém oâi ñeïp xinh, loøng khoâng lo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keùo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chæ hay deät tô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81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CHIM, HOA VAØ NGÖÔØI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Loaøi hoa ra chi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aùo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naøo so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coøn 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hay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chaúng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hôn loaøi hoa?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71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CHIM, HOA VAØ NGÖÔØI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Cuùi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daét chuùng con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chaëng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568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CHIM, HOA VAØ NGÖÔØI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Cuùi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mai tính toan, boùng cuoäc ñôøi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loái con.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62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121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2013-05-20T13:06:37Z</dcterms:created>
  <dcterms:modified xsi:type="dcterms:W3CDTF">2013-05-20T13:10:35Z</dcterms:modified>
</cp:coreProperties>
</file>