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6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THOÛA LOØNG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saên soùc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chim beù ñôn sô khoâng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bao naêm daøi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lo toan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naáng chieân thô.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vui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chôû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0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ngheøo vaät chaát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ñôøi soáng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khoâng ngheøo.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53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ñeâm luoân ngaøy, Ngaøi nuoâi toâi nhö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non.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3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nhöõng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döôõng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 ñôøi toâi thaáy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trong cuoäc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thaùch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yeân vui ca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 thôi.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phuù ñöùc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 söùc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gioâng toá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cuoán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Ngaøi.</a:t>
            </a:r>
          </a:p>
        </p:txBody>
      </p:sp>
    </p:spTree>
    <p:extLst>
      <p:ext uri="{BB962C8B-B14F-4D97-AF65-F5344CB8AC3E}">
        <p14:creationId xmlns:p14="http://schemas.microsoft.com/office/powerpoint/2010/main" val="15942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2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luoân soi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ñöa qua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hieåm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beân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yeâu.</a:t>
            </a:r>
          </a:p>
        </p:txBody>
      </p:sp>
    </p:spTree>
    <p:extLst>
      <p:ext uri="{BB962C8B-B14F-4D97-AF65-F5344CB8AC3E}">
        <p14:creationId xmlns:p14="http://schemas.microsoft.com/office/powerpoint/2010/main" val="5296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toâi bay cao nhö chim, löôïn qua khoâng gian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phuùc lôùn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muoán, Ngaøi ban cho toâi nhöng khoâng.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THOÛA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373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2012-10-27T03:12:47Z</dcterms:created>
  <dcterms:modified xsi:type="dcterms:W3CDTF">2013-05-20T13:21:18Z</dcterms:modified>
</cp:coreProperties>
</file>